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9" r:id="rId3"/>
    <p:sldId id="288" r:id="rId4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99"/>
    <a:srgbClr val="FFCC66"/>
    <a:srgbClr val="FF9933"/>
    <a:srgbClr val="339933"/>
    <a:srgbClr val="00CC00"/>
    <a:srgbClr val="CCCC00"/>
    <a:srgbClr val="FF6699"/>
    <a:srgbClr val="002060"/>
    <a:srgbClr val="9DC3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60" d="100"/>
          <a:sy n="60" d="100"/>
        </p:scale>
        <p:origin x="462" y="77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8" name="グループ化 227">
            <a:extLst>
              <a:ext uri="{FF2B5EF4-FFF2-40B4-BE49-F238E27FC236}">
                <a16:creationId xmlns:a16="http://schemas.microsoft.com/office/drawing/2014/main" id="{CBA53FA6-9565-4B57-99F3-3D0F3D2BD360}"/>
              </a:ext>
            </a:extLst>
          </p:cNvPr>
          <p:cNvGrpSpPr>
            <a:grpSpLocks noChangeAspect="1"/>
          </p:cNvGrpSpPr>
          <p:nvPr/>
        </p:nvGrpSpPr>
        <p:grpSpPr>
          <a:xfrm>
            <a:off x="524197" y="1076115"/>
            <a:ext cx="8857606" cy="4705770"/>
            <a:chOff x="-582287" y="483080"/>
            <a:chExt cx="11072008" cy="5882212"/>
          </a:xfrm>
        </p:grpSpPr>
        <p:sp>
          <p:nvSpPr>
            <p:cNvPr id="227" name="正方形/長方形 226">
              <a:extLst>
                <a:ext uri="{FF2B5EF4-FFF2-40B4-BE49-F238E27FC236}">
                  <a16:creationId xmlns:a16="http://schemas.microsoft.com/office/drawing/2014/main" id="{B1AE96D6-4999-4E0C-86DC-C4145DC33C8F}"/>
                </a:ext>
              </a:extLst>
            </p:cNvPr>
            <p:cNvSpPr/>
            <p:nvPr/>
          </p:nvSpPr>
          <p:spPr bwMode="auto">
            <a:xfrm>
              <a:off x="-582287" y="483080"/>
              <a:ext cx="11072008" cy="5882212"/>
            </a:xfrm>
            <a:prstGeom prst="rect">
              <a:avLst/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正方形/長方形 225">
              <a:extLst>
                <a:ext uri="{FF2B5EF4-FFF2-40B4-BE49-F238E27FC236}">
                  <a16:creationId xmlns:a16="http://schemas.microsoft.com/office/drawing/2014/main" id="{70E9B258-989A-4B05-9A85-1C1046CF7C20}"/>
                </a:ext>
              </a:extLst>
            </p:cNvPr>
            <p:cNvSpPr/>
            <p:nvPr/>
          </p:nvSpPr>
          <p:spPr bwMode="auto">
            <a:xfrm>
              <a:off x="38815" y="810083"/>
              <a:ext cx="9829804" cy="5237033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0F1225D6-32CC-40EF-A48F-8088A511CD35}"/>
                </a:ext>
              </a:extLst>
            </p:cNvPr>
            <p:cNvSpPr/>
            <p:nvPr/>
          </p:nvSpPr>
          <p:spPr bwMode="auto">
            <a:xfrm flipH="1">
              <a:off x="7204169" y="1247774"/>
              <a:ext cx="2705102" cy="4352926"/>
            </a:xfrm>
            <a:custGeom>
              <a:avLst/>
              <a:gdLst>
                <a:gd name="connsiteX0" fmla="*/ 0 w 2705102"/>
                <a:gd name="connsiteY0" fmla="*/ 0 h 4352926"/>
                <a:gd name="connsiteX1" fmla="*/ 528639 w 2705102"/>
                <a:gd name="connsiteY1" fmla="*/ 0 h 4352926"/>
                <a:gd name="connsiteX2" fmla="*/ 2705102 w 2705102"/>
                <a:gd name="connsiteY2" fmla="*/ 2176463 h 4352926"/>
                <a:gd name="connsiteX3" fmla="*/ 2705101 w 2705102"/>
                <a:gd name="connsiteY3" fmla="*/ 2176463 h 4352926"/>
                <a:gd name="connsiteX4" fmla="*/ 528638 w 2705102"/>
                <a:gd name="connsiteY4" fmla="*/ 4352926 h 4352926"/>
                <a:gd name="connsiteX5" fmla="*/ 0 w 2705102"/>
                <a:gd name="connsiteY5" fmla="*/ 4352926 h 4352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05102" h="4352926">
                  <a:moveTo>
                    <a:pt x="0" y="0"/>
                  </a:moveTo>
                  <a:lnTo>
                    <a:pt x="528639" y="0"/>
                  </a:lnTo>
                  <a:cubicBezTo>
                    <a:pt x="1730666" y="0"/>
                    <a:pt x="2705102" y="974436"/>
                    <a:pt x="2705102" y="2176463"/>
                  </a:cubicBezTo>
                  <a:lnTo>
                    <a:pt x="2705101" y="2176463"/>
                  </a:lnTo>
                  <a:cubicBezTo>
                    <a:pt x="2705101" y="3378490"/>
                    <a:pt x="1730665" y="4352926"/>
                    <a:pt x="528638" y="4352926"/>
                  </a:cubicBezTo>
                  <a:lnTo>
                    <a:pt x="0" y="4352926"/>
                  </a:lnTo>
                  <a:close/>
                </a:path>
              </a:pathLst>
            </a:custGeom>
            <a:solidFill>
              <a:srgbClr val="3399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C3D70DAC-CC5C-446E-A98A-79A2D7FCED5D}"/>
                </a:ext>
              </a:extLst>
            </p:cNvPr>
            <p:cNvSpPr/>
            <p:nvPr/>
          </p:nvSpPr>
          <p:spPr bwMode="auto">
            <a:xfrm>
              <a:off x="28575" y="1247774"/>
              <a:ext cx="2705102" cy="4352926"/>
            </a:xfrm>
            <a:custGeom>
              <a:avLst/>
              <a:gdLst>
                <a:gd name="connsiteX0" fmla="*/ 0 w 2705102"/>
                <a:gd name="connsiteY0" fmla="*/ 0 h 4352926"/>
                <a:gd name="connsiteX1" fmla="*/ 528639 w 2705102"/>
                <a:gd name="connsiteY1" fmla="*/ 0 h 4352926"/>
                <a:gd name="connsiteX2" fmla="*/ 2705102 w 2705102"/>
                <a:gd name="connsiteY2" fmla="*/ 2176463 h 4352926"/>
                <a:gd name="connsiteX3" fmla="*/ 2705101 w 2705102"/>
                <a:gd name="connsiteY3" fmla="*/ 2176463 h 4352926"/>
                <a:gd name="connsiteX4" fmla="*/ 528638 w 2705102"/>
                <a:gd name="connsiteY4" fmla="*/ 4352926 h 4352926"/>
                <a:gd name="connsiteX5" fmla="*/ 0 w 2705102"/>
                <a:gd name="connsiteY5" fmla="*/ 4352926 h 4352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05102" h="4352926">
                  <a:moveTo>
                    <a:pt x="0" y="0"/>
                  </a:moveTo>
                  <a:lnTo>
                    <a:pt x="528639" y="0"/>
                  </a:lnTo>
                  <a:cubicBezTo>
                    <a:pt x="1730666" y="0"/>
                    <a:pt x="2705102" y="974436"/>
                    <a:pt x="2705102" y="2176463"/>
                  </a:cubicBezTo>
                  <a:lnTo>
                    <a:pt x="2705101" y="2176463"/>
                  </a:lnTo>
                  <a:cubicBezTo>
                    <a:pt x="2705101" y="3378490"/>
                    <a:pt x="1730665" y="4352926"/>
                    <a:pt x="528638" y="4352926"/>
                  </a:cubicBezTo>
                  <a:lnTo>
                    <a:pt x="0" y="4352926"/>
                  </a:lnTo>
                  <a:close/>
                </a:path>
              </a:pathLst>
            </a:custGeom>
            <a:solidFill>
              <a:srgbClr val="3399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台形 219">
              <a:extLst>
                <a:ext uri="{FF2B5EF4-FFF2-40B4-BE49-F238E27FC236}">
                  <a16:creationId xmlns:a16="http://schemas.microsoft.com/office/drawing/2014/main" id="{4CDD1593-1891-4B5F-9195-BDE3E1B4D6F4}"/>
                </a:ext>
              </a:extLst>
            </p:cNvPr>
            <p:cNvSpPr/>
            <p:nvPr/>
          </p:nvSpPr>
          <p:spPr bwMode="auto">
            <a:xfrm rot="5400000">
              <a:off x="177790" y="2479035"/>
              <a:ext cx="1655555" cy="1890302"/>
            </a:xfrm>
            <a:prstGeom prst="trapezoid">
              <a:avLst>
                <a:gd name="adj" fmla="val 12113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台形 220">
              <a:extLst>
                <a:ext uri="{FF2B5EF4-FFF2-40B4-BE49-F238E27FC236}">
                  <a16:creationId xmlns:a16="http://schemas.microsoft.com/office/drawing/2014/main" id="{842435A3-BE0D-4377-9A25-0BBC930D4A9C}"/>
                </a:ext>
              </a:extLst>
            </p:cNvPr>
            <p:cNvSpPr/>
            <p:nvPr/>
          </p:nvSpPr>
          <p:spPr bwMode="auto">
            <a:xfrm rot="16200000" flipH="1">
              <a:off x="8094024" y="2479039"/>
              <a:ext cx="1655555" cy="1890302"/>
            </a:xfrm>
            <a:prstGeom prst="trapezoid">
              <a:avLst>
                <a:gd name="adj" fmla="val 12113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6D3E4BBD-7325-4432-920C-2CB03DF4511B}"/>
                </a:ext>
              </a:extLst>
            </p:cNvPr>
            <p:cNvSpPr/>
            <p:nvPr/>
          </p:nvSpPr>
          <p:spPr bwMode="auto">
            <a:xfrm>
              <a:off x="47442" y="3098005"/>
              <a:ext cx="711743" cy="662210"/>
            </a:xfrm>
            <a:custGeom>
              <a:avLst/>
              <a:gdLst>
                <a:gd name="connsiteX0" fmla="*/ 0 w 711743"/>
                <a:gd name="connsiteY0" fmla="*/ 0 h 662210"/>
                <a:gd name="connsiteX1" fmla="*/ 380638 w 711743"/>
                <a:gd name="connsiteY1" fmla="*/ 0 h 662210"/>
                <a:gd name="connsiteX2" fmla="*/ 711743 w 711743"/>
                <a:gd name="connsiteY2" fmla="*/ 331105 h 662210"/>
                <a:gd name="connsiteX3" fmla="*/ 711742 w 711743"/>
                <a:gd name="connsiteY3" fmla="*/ 331105 h 662210"/>
                <a:gd name="connsiteX4" fmla="*/ 380637 w 711743"/>
                <a:gd name="connsiteY4" fmla="*/ 662210 h 662210"/>
                <a:gd name="connsiteX5" fmla="*/ 0 w 711743"/>
                <a:gd name="connsiteY5" fmla="*/ 662209 h 662210"/>
                <a:gd name="connsiteX6" fmla="*/ 0 w 711743"/>
                <a:gd name="connsiteY6" fmla="*/ 640777 h 662210"/>
                <a:gd name="connsiteX7" fmla="*/ 378692 w 711743"/>
                <a:gd name="connsiteY7" fmla="*/ 640777 h 662210"/>
                <a:gd name="connsiteX8" fmla="*/ 688364 w 711743"/>
                <a:gd name="connsiteY8" fmla="*/ 331105 h 662210"/>
                <a:gd name="connsiteX9" fmla="*/ 378692 w 711743"/>
                <a:gd name="connsiteY9" fmla="*/ 21433 h 662210"/>
                <a:gd name="connsiteX10" fmla="*/ 0 w 711743"/>
                <a:gd name="connsiteY10" fmla="*/ 21433 h 662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11743" h="662210">
                  <a:moveTo>
                    <a:pt x="0" y="0"/>
                  </a:moveTo>
                  <a:lnTo>
                    <a:pt x="380638" y="0"/>
                  </a:lnTo>
                  <a:cubicBezTo>
                    <a:pt x="563502" y="0"/>
                    <a:pt x="711743" y="148241"/>
                    <a:pt x="711743" y="331105"/>
                  </a:cubicBezTo>
                  <a:lnTo>
                    <a:pt x="711742" y="331105"/>
                  </a:lnTo>
                  <a:cubicBezTo>
                    <a:pt x="711742" y="513969"/>
                    <a:pt x="563501" y="662210"/>
                    <a:pt x="380637" y="662210"/>
                  </a:cubicBezTo>
                  <a:lnTo>
                    <a:pt x="0" y="662209"/>
                  </a:lnTo>
                  <a:lnTo>
                    <a:pt x="0" y="640777"/>
                  </a:lnTo>
                  <a:lnTo>
                    <a:pt x="378692" y="640777"/>
                  </a:lnTo>
                  <a:cubicBezTo>
                    <a:pt x="549719" y="640777"/>
                    <a:pt x="688364" y="502132"/>
                    <a:pt x="688364" y="331105"/>
                  </a:cubicBezTo>
                  <a:cubicBezTo>
                    <a:pt x="688364" y="160078"/>
                    <a:pt x="549719" y="21433"/>
                    <a:pt x="378692" y="21433"/>
                  </a:cubicBezTo>
                  <a:lnTo>
                    <a:pt x="0" y="2143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E27DBFFE-4B14-4D08-BCFB-5CB5AD81FBEE}"/>
                </a:ext>
              </a:extLst>
            </p:cNvPr>
            <p:cNvSpPr/>
            <p:nvPr/>
          </p:nvSpPr>
          <p:spPr bwMode="auto">
            <a:xfrm>
              <a:off x="401565" y="3164732"/>
              <a:ext cx="96322" cy="528758"/>
            </a:xfrm>
            <a:custGeom>
              <a:avLst/>
              <a:gdLst>
                <a:gd name="connsiteX0" fmla="*/ 0 w 96322"/>
                <a:gd name="connsiteY0" fmla="*/ 0 h 528758"/>
                <a:gd name="connsiteX1" fmla="*/ 39519 w 96322"/>
                <a:gd name="connsiteY1" fmla="*/ 0 h 528758"/>
                <a:gd name="connsiteX2" fmla="*/ 39519 w 96322"/>
                <a:gd name="connsiteY2" fmla="*/ 248080 h 528758"/>
                <a:gd name="connsiteX3" fmla="*/ 96322 w 96322"/>
                <a:gd name="connsiteY3" fmla="*/ 248080 h 528758"/>
                <a:gd name="connsiteX4" fmla="*/ 96322 w 96322"/>
                <a:gd name="connsiteY4" fmla="*/ 287599 h 528758"/>
                <a:gd name="connsiteX5" fmla="*/ 39519 w 96322"/>
                <a:gd name="connsiteY5" fmla="*/ 287599 h 528758"/>
                <a:gd name="connsiteX6" fmla="*/ 39519 w 96322"/>
                <a:gd name="connsiteY6" fmla="*/ 528758 h 528758"/>
                <a:gd name="connsiteX7" fmla="*/ 0 w 96322"/>
                <a:gd name="connsiteY7" fmla="*/ 528758 h 528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6322" h="528758">
                  <a:moveTo>
                    <a:pt x="0" y="0"/>
                  </a:moveTo>
                  <a:lnTo>
                    <a:pt x="39519" y="0"/>
                  </a:lnTo>
                  <a:lnTo>
                    <a:pt x="39519" y="248080"/>
                  </a:lnTo>
                  <a:lnTo>
                    <a:pt x="96322" y="248080"/>
                  </a:lnTo>
                  <a:lnTo>
                    <a:pt x="96322" y="287599"/>
                  </a:lnTo>
                  <a:lnTo>
                    <a:pt x="39519" y="287599"/>
                  </a:lnTo>
                  <a:lnTo>
                    <a:pt x="39519" y="528758"/>
                  </a:lnTo>
                  <a:lnTo>
                    <a:pt x="0" y="52875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円: 塗りつぶしなし 200">
              <a:extLst>
                <a:ext uri="{FF2B5EF4-FFF2-40B4-BE49-F238E27FC236}">
                  <a16:creationId xmlns:a16="http://schemas.microsoft.com/office/drawing/2014/main" id="{01228668-49A2-4A77-8D4A-95A151C9CFAA}"/>
                </a:ext>
              </a:extLst>
            </p:cNvPr>
            <p:cNvSpPr/>
            <p:nvPr/>
          </p:nvSpPr>
          <p:spPr bwMode="auto">
            <a:xfrm>
              <a:off x="491243" y="3335401"/>
              <a:ext cx="187414" cy="187412"/>
            </a:xfrm>
            <a:prstGeom prst="donut">
              <a:avLst>
                <a:gd name="adj" fmla="val 1028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E2F6B2D7-2D4D-4BD9-A096-30FCF03A0B91}"/>
                </a:ext>
              </a:extLst>
            </p:cNvPr>
            <p:cNvSpPr/>
            <p:nvPr/>
          </p:nvSpPr>
          <p:spPr bwMode="auto">
            <a:xfrm flipH="1">
              <a:off x="9145462" y="3098006"/>
              <a:ext cx="711743" cy="662210"/>
            </a:xfrm>
            <a:custGeom>
              <a:avLst/>
              <a:gdLst>
                <a:gd name="connsiteX0" fmla="*/ 0 w 711743"/>
                <a:gd name="connsiteY0" fmla="*/ 0 h 662210"/>
                <a:gd name="connsiteX1" fmla="*/ 380638 w 711743"/>
                <a:gd name="connsiteY1" fmla="*/ 0 h 662210"/>
                <a:gd name="connsiteX2" fmla="*/ 711743 w 711743"/>
                <a:gd name="connsiteY2" fmla="*/ 331105 h 662210"/>
                <a:gd name="connsiteX3" fmla="*/ 711742 w 711743"/>
                <a:gd name="connsiteY3" fmla="*/ 331105 h 662210"/>
                <a:gd name="connsiteX4" fmla="*/ 380637 w 711743"/>
                <a:gd name="connsiteY4" fmla="*/ 662210 h 662210"/>
                <a:gd name="connsiteX5" fmla="*/ 0 w 711743"/>
                <a:gd name="connsiteY5" fmla="*/ 662209 h 662210"/>
                <a:gd name="connsiteX6" fmla="*/ 0 w 711743"/>
                <a:gd name="connsiteY6" fmla="*/ 640777 h 662210"/>
                <a:gd name="connsiteX7" fmla="*/ 378692 w 711743"/>
                <a:gd name="connsiteY7" fmla="*/ 640777 h 662210"/>
                <a:gd name="connsiteX8" fmla="*/ 688364 w 711743"/>
                <a:gd name="connsiteY8" fmla="*/ 331105 h 662210"/>
                <a:gd name="connsiteX9" fmla="*/ 378692 w 711743"/>
                <a:gd name="connsiteY9" fmla="*/ 21433 h 662210"/>
                <a:gd name="connsiteX10" fmla="*/ 0 w 711743"/>
                <a:gd name="connsiteY10" fmla="*/ 21433 h 662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11743" h="662210">
                  <a:moveTo>
                    <a:pt x="0" y="0"/>
                  </a:moveTo>
                  <a:lnTo>
                    <a:pt x="380638" y="0"/>
                  </a:lnTo>
                  <a:cubicBezTo>
                    <a:pt x="563502" y="0"/>
                    <a:pt x="711743" y="148241"/>
                    <a:pt x="711743" y="331105"/>
                  </a:cubicBezTo>
                  <a:lnTo>
                    <a:pt x="711742" y="331105"/>
                  </a:lnTo>
                  <a:cubicBezTo>
                    <a:pt x="711742" y="513969"/>
                    <a:pt x="563501" y="662210"/>
                    <a:pt x="380637" y="662210"/>
                  </a:cubicBezTo>
                  <a:lnTo>
                    <a:pt x="0" y="662209"/>
                  </a:lnTo>
                  <a:lnTo>
                    <a:pt x="0" y="640777"/>
                  </a:lnTo>
                  <a:lnTo>
                    <a:pt x="378692" y="640777"/>
                  </a:lnTo>
                  <a:cubicBezTo>
                    <a:pt x="549719" y="640777"/>
                    <a:pt x="688364" y="502132"/>
                    <a:pt x="688364" y="331105"/>
                  </a:cubicBezTo>
                  <a:cubicBezTo>
                    <a:pt x="688364" y="160078"/>
                    <a:pt x="549719" y="21433"/>
                    <a:pt x="378692" y="21433"/>
                  </a:cubicBezTo>
                  <a:lnTo>
                    <a:pt x="0" y="2143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D37DC617-138B-45EB-B13E-E09D09696D30}"/>
                </a:ext>
              </a:extLst>
            </p:cNvPr>
            <p:cNvSpPr/>
            <p:nvPr/>
          </p:nvSpPr>
          <p:spPr bwMode="auto">
            <a:xfrm flipH="1">
              <a:off x="9406760" y="3164733"/>
              <a:ext cx="96322" cy="528758"/>
            </a:xfrm>
            <a:custGeom>
              <a:avLst/>
              <a:gdLst>
                <a:gd name="connsiteX0" fmla="*/ 0 w 96322"/>
                <a:gd name="connsiteY0" fmla="*/ 0 h 528758"/>
                <a:gd name="connsiteX1" fmla="*/ 39519 w 96322"/>
                <a:gd name="connsiteY1" fmla="*/ 0 h 528758"/>
                <a:gd name="connsiteX2" fmla="*/ 39519 w 96322"/>
                <a:gd name="connsiteY2" fmla="*/ 248080 h 528758"/>
                <a:gd name="connsiteX3" fmla="*/ 96322 w 96322"/>
                <a:gd name="connsiteY3" fmla="*/ 248080 h 528758"/>
                <a:gd name="connsiteX4" fmla="*/ 96322 w 96322"/>
                <a:gd name="connsiteY4" fmla="*/ 287599 h 528758"/>
                <a:gd name="connsiteX5" fmla="*/ 39519 w 96322"/>
                <a:gd name="connsiteY5" fmla="*/ 287599 h 528758"/>
                <a:gd name="connsiteX6" fmla="*/ 39519 w 96322"/>
                <a:gd name="connsiteY6" fmla="*/ 528758 h 528758"/>
                <a:gd name="connsiteX7" fmla="*/ 0 w 96322"/>
                <a:gd name="connsiteY7" fmla="*/ 528758 h 528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6322" h="528758">
                  <a:moveTo>
                    <a:pt x="0" y="0"/>
                  </a:moveTo>
                  <a:lnTo>
                    <a:pt x="39519" y="0"/>
                  </a:lnTo>
                  <a:lnTo>
                    <a:pt x="39519" y="248080"/>
                  </a:lnTo>
                  <a:lnTo>
                    <a:pt x="96322" y="248080"/>
                  </a:lnTo>
                  <a:lnTo>
                    <a:pt x="96322" y="287599"/>
                  </a:lnTo>
                  <a:lnTo>
                    <a:pt x="39519" y="287599"/>
                  </a:lnTo>
                  <a:lnTo>
                    <a:pt x="39519" y="528758"/>
                  </a:lnTo>
                  <a:lnTo>
                    <a:pt x="0" y="52875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円: 塗りつぶしなし 206">
              <a:extLst>
                <a:ext uri="{FF2B5EF4-FFF2-40B4-BE49-F238E27FC236}">
                  <a16:creationId xmlns:a16="http://schemas.microsoft.com/office/drawing/2014/main" id="{6223E7C7-5FE5-43DD-9F7D-869127FBAD7A}"/>
                </a:ext>
              </a:extLst>
            </p:cNvPr>
            <p:cNvSpPr/>
            <p:nvPr/>
          </p:nvSpPr>
          <p:spPr bwMode="auto">
            <a:xfrm flipH="1">
              <a:off x="9225990" y="3335402"/>
              <a:ext cx="187414" cy="187412"/>
            </a:xfrm>
            <a:prstGeom prst="donut">
              <a:avLst>
                <a:gd name="adj" fmla="val 1028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楕円 215">
              <a:extLst>
                <a:ext uri="{FF2B5EF4-FFF2-40B4-BE49-F238E27FC236}">
                  <a16:creationId xmlns:a16="http://schemas.microsoft.com/office/drawing/2014/main" id="{C42B3661-739D-4179-979D-96EACE5E1DF4}"/>
                </a:ext>
              </a:extLst>
            </p:cNvPr>
            <p:cNvSpPr/>
            <p:nvPr/>
          </p:nvSpPr>
          <p:spPr bwMode="auto">
            <a:xfrm>
              <a:off x="4328160" y="2804160"/>
              <a:ext cx="1249680" cy="1249680"/>
            </a:xfrm>
            <a:prstGeom prst="ellipse">
              <a:avLst/>
            </a:pr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楕円 216">
              <a:extLst>
                <a:ext uri="{FF2B5EF4-FFF2-40B4-BE49-F238E27FC236}">
                  <a16:creationId xmlns:a16="http://schemas.microsoft.com/office/drawing/2014/main" id="{5BDC7D31-F3E3-4495-A430-75B7A5BB59DC}"/>
                </a:ext>
              </a:extLst>
            </p:cNvPr>
            <p:cNvSpPr/>
            <p:nvPr/>
          </p:nvSpPr>
          <p:spPr bwMode="auto">
            <a:xfrm>
              <a:off x="1379220" y="2804160"/>
              <a:ext cx="1249680" cy="1249680"/>
            </a:xfrm>
            <a:prstGeom prst="ellipse">
              <a:avLst/>
            </a:pr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楕円 217">
              <a:extLst>
                <a:ext uri="{FF2B5EF4-FFF2-40B4-BE49-F238E27FC236}">
                  <a16:creationId xmlns:a16="http://schemas.microsoft.com/office/drawing/2014/main" id="{068F598B-9E3A-46EA-A697-B8039355F9D0}"/>
                </a:ext>
              </a:extLst>
            </p:cNvPr>
            <p:cNvSpPr/>
            <p:nvPr/>
          </p:nvSpPr>
          <p:spPr bwMode="auto">
            <a:xfrm>
              <a:off x="7277100" y="2804160"/>
              <a:ext cx="1249680" cy="1249680"/>
            </a:xfrm>
            <a:prstGeom prst="ellipse">
              <a:avLst/>
            </a:pr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4AA96FA0-6F95-438E-8EF5-D8D04F70CA93}"/>
                </a:ext>
              </a:extLst>
            </p:cNvPr>
            <p:cNvSpPr/>
            <p:nvPr/>
          </p:nvSpPr>
          <p:spPr bwMode="auto">
            <a:xfrm>
              <a:off x="20842" y="728999"/>
              <a:ext cx="9872006" cy="5400000"/>
            </a:xfrm>
            <a:custGeom>
              <a:avLst/>
              <a:gdLst>
                <a:gd name="connsiteX0" fmla="*/ 6882493 w 9872006"/>
                <a:gd name="connsiteY0" fmla="*/ 5343605 h 5400000"/>
                <a:gd name="connsiteX1" fmla="*/ 6938888 w 9872006"/>
                <a:gd name="connsiteY1" fmla="*/ 5343605 h 5400000"/>
                <a:gd name="connsiteX2" fmla="*/ 6938888 w 9872006"/>
                <a:gd name="connsiteY2" fmla="*/ 5400000 h 5400000"/>
                <a:gd name="connsiteX3" fmla="*/ 6882493 w 9872006"/>
                <a:gd name="connsiteY3" fmla="*/ 5400000 h 5400000"/>
                <a:gd name="connsiteX4" fmla="*/ 2936082 w 9872006"/>
                <a:gd name="connsiteY4" fmla="*/ 5343605 h 5400000"/>
                <a:gd name="connsiteX5" fmla="*/ 2992477 w 9872006"/>
                <a:gd name="connsiteY5" fmla="*/ 5343605 h 5400000"/>
                <a:gd name="connsiteX6" fmla="*/ 2992477 w 9872006"/>
                <a:gd name="connsiteY6" fmla="*/ 5400000 h 5400000"/>
                <a:gd name="connsiteX7" fmla="*/ 2936082 w 9872006"/>
                <a:gd name="connsiteY7" fmla="*/ 5400000 h 5400000"/>
                <a:gd name="connsiteX8" fmla="*/ 8264767 w 9872006"/>
                <a:gd name="connsiteY8" fmla="*/ 3165835 h 5400000"/>
                <a:gd name="connsiteX9" fmla="*/ 8300750 w 9872006"/>
                <a:gd name="connsiteY9" fmla="*/ 3201817 h 5400000"/>
                <a:gd name="connsiteX10" fmla="*/ 8246839 w 9872006"/>
                <a:gd name="connsiteY10" fmla="*/ 3246297 h 5400000"/>
                <a:gd name="connsiteX11" fmla="*/ 8183734 w 9872006"/>
                <a:gd name="connsiteY11" fmla="*/ 3280550 h 5400000"/>
                <a:gd name="connsiteX12" fmla="*/ 8163995 w 9872006"/>
                <a:gd name="connsiteY12" fmla="*/ 3233625 h 5400000"/>
                <a:gd name="connsiteX13" fmla="*/ 8218388 w 9872006"/>
                <a:gd name="connsiteY13" fmla="*/ 3204101 h 5400000"/>
                <a:gd name="connsiteX14" fmla="*/ 1598197 w 9872006"/>
                <a:gd name="connsiteY14" fmla="*/ 3165834 h 5400000"/>
                <a:gd name="connsiteX15" fmla="*/ 1644576 w 9872006"/>
                <a:gd name="connsiteY15" fmla="*/ 3204100 h 5400000"/>
                <a:gd name="connsiteX16" fmla="*/ 1698969 w 9872006"/>
                <a:gd name="connsiteY16" fmla="*/ 3233624 h 5400000"/>
                <a:gd name="connsiteX17" fmla="*/ 1679231 w 9872006"/>
                <a:gd name="connsiteY17" fmla="*/ 3280549 h 5400000"/>
                <a:gd name="connsiteX18" fmla="*/ 1616125 w 9872006"/>
                <a:gd name="connsiteY18" fmla="*/ 3246296 h 5400000"/>
                <a:gd name="connsiteX19" fmla="*/ 1562214 w 9872006"/>
                <a:gd name="connsiteY19" fmla="*/ 3201816 h 5400000"/>
                <a:gd name="connsiteX20" fmla="*/ 8415288 w 9872006"/>
                <a:gd name="connsiteY20" fmla="*/ 2979659 h 5400000"/>
                <a:gd name="connsiteX21" fmla="*/ 8462481 w 9872006"/>
                <a:gd name="connsiteY21" fmla="*/ 2998905 h 5400000"/>
                <a:gd name="connsiteX22" fmla="*/ 8424788 w 9872006"/>
                <a:gd name="connsiteY22" fmla="*/ 3068349 h 5400000"/>
                <a:gd name="connsiteX23" fmla="*/ 8380308 w 9872006"/>
                <a:gd name="connsiteY23" fmla="*/ 3122259 h 5400000"/>
                <a:gd name="connsiteX24" fmla="*/ 8344325 w 9872006"/>
                <a:gd name="connsiteY24" fmla="*/ 3086277 h 5400000"/>
                <a:gd name="connsiteX25" fmla="*/ 8382592 w 9872006"/>
                <a:gd name="connsiteY25" fmla="*/ 3039897 h 5400000"/>
                <a:gd name="connsiteX26" fmla="*/ 1447676 w 9872006"/>
                <a:gd name="connsiteY26" fmla="*/ 2979658 h 5400000"/>
                <a:gd name="connsiteX27" fmla="*/ 1480372 w 9872006"/>
                <a:gd name="connsiteY27" fmla="*/ 3039896 h 5400000"/>
                <a:gd name="connsiteX28" fmla="*/ 1518639 w 9872006"/>
                <a:gd name="connsiteY28" fmla="*/ 3086276 h 5400000"/>
                <a:gd name="connsiteX29" fmla="*/ 1482656 w 9872006"/>
                <a:gd name="connsiteY29" fmla="*/ 3122258 h 5400000"/>
                <a:gd name="connsiteX30" fmla="*/ 1438176 w 9872006"/>
                <a:gd name="connsiteY30" fmla="*/ 3068348 h 5400000"/>
                <a:gd name="connsiteX31" fmla="*/ 1400483 w 9872006"/>
                <a:gd name="connsiteY31" fmla="*/ 2998904 h 5400000"/>
                <a:gd name="connsiteX32" fmla="*/ 8480745 w 9872006"/>
                <a:gd name="connsiteY32" fmla="*/ 2756257 h 5400000"/>
                <a:gd name="connsiteX33" fmla="*/ 8531632 w 9872006"/>
                <a:gd name="connsiteY33" fmla="*/ 2756257 h 5400000"/>
                <a:gd name="connsiteX34" fmla="*/ 8523918 w 9872006"/>
                <a:gd name="connsiteY34" fmla="*/ 2832774 h 5400000"/>
                <a:gd name="connsiteX35" fmla="*/ 8504720 w 9872006"/>
                <a:gd name="connsiteY35" fmla="*/ 2894622 h 5400000"/>
                <a:gd name="connsiteX36" fmla="*/ 8457642 w 9872006"/>
                <a:gd name="connsiteY36" fmla="*/ 2875424 h 5400000"/>
                <a:gd name="connsiteX37" fmla="*/ 8474065 w 9872006"/>
                <a:gd name="connsiteY37" fmla="*/ 2822519 h 5400000"/>
                <a:gd name="connsiteX38" fmla="*/ 1331333 w 9872006"/>
                <a:gd name="connsiteY38" fmla="*/ 2756256 h 5400000"/>
                <a:gd name="connsiteX39" fmla="*/ 1382219 w 9872006"/>
                <a:gd name="connsiteY39" fmla="*/ 2756256 h 5400000"/>
                <a:gd name="connsiteX40" fmla="*/ 1388899 w 9872006"/>
                <a:gd name="connsiteY40" fmla="*/ 2822518 h 5400000"/>
                <a:gd name="connsiteX41" fmla="*/ 1405322 w 9872006"/>
                <a:gd name="connsiteY41" fmla="*/ 2875423 h 5400000"/>
                <a:gd name="connsiteX42" fmla="*/ 1358244 w 9872006"/>
                <a:gd name="connsiteY42" fmla="*/ 2894621 h 5400000"/>
                <a:gd name="connsiteX43" fmla="*/ 1339046 w 9872006"/>
                <a:gd name="connsiteY43" fmla="*/ 2832773 h 5400000"/>
                <a:gd name="connsiteX44" fmla="*/ 8502585 w 9872006"/>
                <a:gd name="connsiteY44" fmla="*/ 2498502 h 5400000"/>
                <a:gd name="connsiteX45" fmla="*/ 8523918 w 9872006"/>
                <a:gd name="connsiteY45" fmla="*/ 2567228 h 5400000"/>
                <a:gd name="connsiteX46" fmla="*/ 8531632 w 9872006"/>
                <a:gd name="connsiteY46" fmla="*/ 2643745 h 5400000"/>
                <a:gd name="connsiteX47" fmla="*/ 8480745 w 9872006"/>
                <a:gd name="connsiteY47" fmla="*/ 2643745 h 5400000"/>
                <a:gd name="connsiteX48" fmla="*/ 8474065 w 9872006"/>
                <a:gd name="connsiteY48" fmla="*/ 2577483 h 5400000"/>
                <a:gd name="connsiteX49" fmla="*/ 8455673 w 9872006"/>
                <a:gd name="connsiteY49" fmla="*/ 2518236 h 5400000"/>
                <a:gd name="connsiteX50" fmla="*/ 1360379 w 9872006"/>
                <a:gd name="connsiteY50" fmla="*/ 2498501 h 5400000"/>
                <a:gd name="connsiteX51" fmla="*/ 1407291 w 9872006"/>
                <a:gd name="connsiteY51" fmla="*/ 2518235 h 5400000"/>
                <a:gd name="connsiteX52" fmla="*/ 1388899 w 9872006"/>
                <a:gd name="connsiteY52" fmla="*/ 2577482 h 5400000"/>
                <a:gd name="connsiteX53" fmla="*/ 1382219 w 9872006"/>
                <a:gd name="connsiteY53" fmla="*/ 2643744 h 5400000"/>
                <a:gd name="connsiteX54" fmla="*/ 1331333 w 9872006"/>
                <a:gd name="connsiteY54" fmla="*/ 2643744 h 5400000"/>
                <a:gd name="connsiteX55" fmla="*/ 1339046 w 9872006"/>
                <a:gd name="connsiteY55" fmla="*/ 2567227 h 5400000"/>
                <a:gd name="connsiteX56" fmla="*/ 8380308 w 9872006"/>
                <a:gd name="connsiteY56" fmla="*/ 2277743 h 5400000"/>
                <a:gd name="connsiteX57" fmla="*/ 8424788 w 9872006"/>
                <a:gd name="connsiteY57" fmla="*/ 2331654 h 5400000"/>
                <a:gd name="connsiteX58" fmla="*/ 8459040 w 9872006"/>
                <a:gd name="connsiteY58" fmla="*/ 2394758 h 5400000"/>
                <a:gd name="connsiteX59" fmla="*/ 8412115 w 9872006"/>
                <a:gd name="connsiteY59" fmla="*/ 2414497 h 5400000"/>
                <a:gd name="connsiteX60" fmla="*/ 8382592 w 9872006"/>
                <a:gd name="connsiteY60" fmla="*/ 2360105 h 5400000"/>
                <a:gd name="connsiteX61" fmla="*/ 8344325 w 9872006"/>
                <a:gd name="connsiteY61" fmla="*/ 2313726 h 5400000"/>
                <a:gd name="connsiteX62" fmla="*/ 1482656 w 9872006"/>
                <a:gd name="connsiteY62" fmla="*/ 2277742 h 5400000"/>
                <a:gd name="connsiteX63" fmla="*/ 1518639 w 9872006"/>
                <a:gd name="connsiteY63" fmla="*/ 2313725 h 5400000"/>
                <a:gd name="connsiteX64" fmla="*/ 1480372 w 9872006"/>
                <a:gd name="connsiteY64" fmla="*/ 2360104 h 5400000"/>
                <a:gd name="connsiteX65" fmla="*/ 1450850 w 9872006"/>
                <a:gd name="connsiteY65" fmla="*/ 2414496 h 5400000"/>
                <a:gd name="connsiteX66" fmla="*/ 1403924 w 9872006"/>
                <a:gd name="connsiteY66" fmla="*/ 2394757 h 5400000"/>
                <a:gd name="connsiteX67" fmla="*/ 1438176 w 9872006"/>
                <a:gd name="connsiteY67" fmla="*/ 2331653 h 5400000"/>
                <a:gd name="connsiteX68" fmla="*/ 8177397 w 9872006"/>
                <a:gd name="connsiteY68" fmla="*/ 2116013 h 5400000"/>
                <a:gd name="connsiteX69" fmla="*/ 8246839 w 9872006"/>
                <a:gd name="connsiteY69" fmla="*/ 2153705 h 5400000"/>
                <a:gd name="connsiteX70" fmla="*/ 8300750 w 9872006"/>
                <a:gd name="connsiteY70" fmla="*/ 2198185 h 5400000"/>
                <a:gd name="connsiteX71" fmla="*/ 8264767 w 9872006"/>
                <a:gd name="connsiteY71" fmla="*/ 2234168 h 5400000"/>
                <a:gd name="connsiteX72" fmla="*/ 8218388 w 9872006"/>
                <a:gd name="connsiteY72" fmla="*/ 2195901 h 5400000"/>
                <a:gd name="connsiteX73" fmla="*/ 8158151 w 9872006"/>
                <a:gd name="connsiteY73" fmla="*/ 2163206 h 5400000"/>
                <a:gd name="connsiteX74" fmla="*/ 1685567 w 9872006"/>
                <a:gd name="connsiteY74" fmla="*/ 2116012 h 5400000"/>
                <a:gd name="connsiteX75" fmla="*/ 1704813 w 9872006"/>
                <a:gd name="connsiteY75" fmla="*/ 2163205 h 5400000"/>
                <a:gd name="connsiteX76" fmla="*/ 1644576 w 9872006"/>
                <a:gd name="connsiteY76" fmla="*/ 2195900 h 5400000"/>
                <a:gd name="connsiteX77" fmla="*/ 1598197 w 9872006"/>
                <a:gd name="connsiteY77" fmla="*/ 2234167 h 5400000"/>
                <a:gd name="connsiteX78" fmla="*/ 1562214 w 9872006"/>
                <a:gd name="connsiteY78" fmla="*/ 2198184 h 5400000"/>
                <a:gd name="connsiteX79" fmla="*/ 1616125 w 9872006"/>
                <a:gd name="connsiteY79" fmla="*/ 2153704 h 5400000"/>
                <a:gd name="connsiteX80" fmla="*/ 4964200 w 9872006"/>
                <a:gd name="connsiteY80" fmla="*/ 2097640 h 5400000"/>
                <a:gd name="connsiteX81" fmla="*/ 4964200 w 9872006"/>
                <a:gd name="connsiteY81" fmla="*/ 3307803 h 5400000"/>
                <a:gd name="connsiteX82" fmla="*/ 5058520 w 9872006"/>
                <a:gd name="connsiteY82" fmla="*/ 3298294 h 5400000"/>
                <a:gd name="connsiteX83" fmla="*/ 5543926 w 9872006"/>
                <a:gd name="connsiteY83" fmla="*/ 2702721 h 5400000"/>
                <a:gd name="connsiteX84" fmla="*/ 5058520 w 9872006"/>
                <a:gd name="connsiteY84" fmla="*/ 2107148 h 5400000"/>
                <a:gd name="connsiteX85" fmla="*/ 4907804 w 9872006"/>
                <a:gd name="connsiteY85" fmla="*/ 2097640 h 5400000"/>
                <a:gd name="connsiteX86" fmla="*/ 4813484 w 9872006"/>
                <a:gd name="connsiteY86" fmla="*/ 2107148 h 5400000"/>
                <a:gd name="connsiteX87" fmla="*/ 4328078 w 9872006"/>
                <a:gd name="connsiteY87" fmla="*/ 2702721 h 5400000"/>
                <a:gd name="connsiteX88" fmla="*/ 4813484 w 9872006"/>
                <a:gd name="connsiteY88" fmla="*/ 3298294 h 5400000"/>
                <a:gd name="connsiteX89" fmla="*/ 4907804 w 9872006"/>
                <a:gd name="connsiteY89" fmla="*/ 3307803 h 5400000"/>
                <a:gd name="connsiteX90" fmla="*/ 42673 w 9872006"/>
                <a:gd name="connsiteY90" fmla="*/ 1901142 h 5400000"/>
                <a:gd name="connsiteX91" fmla="*/ 42673 w 9872006"/>
                <a:gd name="connsiteY91" fmla="*/ 3499065 h 5400000"/>
                <a:gd name="connsiteX92" fmla="*/ 1789460 w 9872006"/>
                <a:gd name="connsiteY92" fmla="*/ 3326106 h 5400000"/>
                <a:gd name="connsiteX93" fmla="*/ 1782974 w 9872006"/>
                <a:gd name="connsiteY93" fmla="*/ 3324093 h 5400000"/>
                <a:gd name="connsiteX94" fmla="*/ 1802708 w 9872006"/>
                <a:gd name="connsiteY94" fmla="*/ 3277182 h 5400000"/>
                <a:gd name="connsiteX95" fmla="*/ 1861954 w 9872006"/>
                <a:gd name="connsiteY95" fmla="*/ 3295573 h 5400000"/>
                <a:gd name="connsiteX96" fmla="*/ 1928216 w 9872006"/>
                <a:gd name="connsiteY96" fmla="*/ 3302253 h 5400000"/>
                <a:gd name="connsiteX97" fmla="*/ 1928216 w 9872006"/>
                <a:gd name="connsiteY97" fmla="*/ 3312367 h 5400000"/>
                <a:gd name="connsiteX98" fmla="*/ 1974958 w 9872006"/>
                <a:gd name="connsiteY98" fmla="*/ 3307739 h 5400000"/>
                <a:gd name="connsiteX99" fmla="*/ 1974958 w 9872006"/>
                <a:gd name="connsiteY99" fmla="*/ 3307639 h 5400000"/>
                <a:gd name="connsiteX100" fmla="*/ 1978802 w 9872006"/>
                <a:gd name="connsiteY100" fmla="*/ 3308026 h 5400000"/>
                <a:gd name="connsiteX101" fmla="*/ 2586727 w 9872006"/>
                <a:gd name="connsiteY101" fmla="*/ 2700102 h 5400000"/>
                <a:gd name="connsiteX102" fmla="*/ 1978802 w 9872006"/>
                <a:gd name="connsiteY102" fmla="*/ 2092178 h 5400000"/>
                <a:gd name="connsiteX103" fmla="*/ 1974958 w 9872006"/>
                <a:gd name="connsiteY103" fmla="*/ 2092566 h 5400000"/>
                <a:gd name="connsiteX104" fmla="*/ 1974958 w 9872006"/>
                <a:gd name="connsiteY104" fmla="*/ 2092468 h 5400000"/>
                <a:gd name="connsiteX105" fmla="*/ 1928216 w 9872006"/>
                <a:gd name="connsiteY105" fmla="*/ 2087840 h 5400000"/>
                <a:gd name="connsiteX106" fmla="*/ 1928216 w 9872006"/>
                <a:gd name="connsiteY106" fmla="*/ 2097747 h 5400000"/>
                <a:gd name="connsiteX107" fmla="*/ 1861954 w 9872006"/>
                <a:gd name="connsiteY107" fmla="*/ 2104427 h 5400000"/>
                <a:gd name="connsiteX108" fmla="*/ 1809049 w 9872006"/>
                <a:gd name="connsiteY108" fmla="*/ 2120850 h 5400000"/>
                <a:gd name="connsiteX109" fmla="*/ 1790006 w 9872006"/>
                <a:gd name="connsiteY109" fmla="*/ 2074155 h 5400000"/>
                <a:gd name="connsiteX110" fmla="*/ 9829333 w 9872006"/>
                <a:gd name="connsiteY110" fmla="*/ 1900247 h 5400000"/>
                <a:gd name="connsiteX111" fmla="*/ 8072958 w 9872006"/>
                <a:gd name="connsiteY111" fmla="*/ 2074156 h 5400000"/>
                <a:gd name="connsiteX112" fmla="*/ 8053916 w 9872006"/>
                <a:gd name="connsiteY112" fmla="*/ 2120851 h 5400000"/>
                <a:gd name="connsiteX113" fmla="*/ 8001010 w 9872006"/>
                <a:gd name="connsiteY113" fmla="*/ 2104428 h 5400000"/>
                <a:gd name="connsiteX114" fmla="*/ 7934748 w 9872006"/>
                <a:gd name="connsiteY114" fmla="*/ 2097748 h 5400000"/>
                <a:gd name="connsiteX115" fmla="*/ 7934748 w 9872006"/>
                <a:gd name="connsiteY115" fmla="*/ 2087841 h 5400000"/>
                <a:gd name="connsiteX116" fmla="*/ 7888007 w 9872006"/>
                <a:gd name="connsiteY116" fmla="*/ 2092469 h 5400000"/>
                <a:gd name="connsiteX117" fmla="*/ 7888007 w 9872006"/>
                <a:gd name="connsiteY117" fmla="*/ 2092567 h 5400000"/>
                <a:gd name="connsiteX118" fmla="*/ 7884163 w 9872006"/>
                <a:gd name="connsiteY118" fmla="*/ 2092179 h 5400000"/>
                <a:gd name="connsiteX119" fmla="*/ 7276239 w 9872006"/>
                <a:gd name="connsiteY119" fmla="*/ 2700103 h 5400000"/>
                <a:gd name="connsiteX120" fmla="*/ 7884163 w 9872006"/>
                <a:gd name="connsiteY120" fmla="*/ 3308027 h 5400000"/>
                <a:gd name="connsiteX121" fmla="*/ 7888007 w 9872006"/>
                <a:gd name="connsiteY121" fmla="*/ 3307640 h 5400000"/>
                <a:gd name="connsiteX122" fmla="*/ 7888007 w 9872006"/>
                <a:gd name="connsiteY122" fmla="*/ 3307740 h 5400000"/>
                <a:gd name="connsiteX123" fmla="*/ 7934748 w 9872006"/>
                <a:gd name="connsiteY123" fmla="*/ 3312368 h 5400000"/>
                <a:gd name="connsiteX124" fmla="*/ 7934748 w 9872006"/>
                <a:gd name="connsiteY124" fmla="*/ 3302254 h 5400000"/>
                <a:gd name="connsiteX125" fmla="*/ 8001010 w 9872006"/>
                <a:gd name="connsiteY125" fmla="*/ 3295574 h 5400000"/>
                <a:gd name="connsiteX126" fmla="*/ 8060256 w 9872006"/>
                <a:gd name="connsiteY126" fmla="*/ 3277183 h 5400000"/>
                <a:gd name="connsiteX127" fmla="*/ 8079990 w 9872006"/>
                <a:gd name="connsiteY127" fmla="*/ 3324094 h 5400000"/>
                <a:gd name="connsiteX128" fmla="*/ 8073505 w 9872006"/>
                <a:gd name="connsiteY128" fmla="*/ 3326107 h 5400000"/>
                <a:gd name="connsiteX129" fmla="*/ 9829333 w 9872006"/>
                <a:gd name="connsiteY129" fmla="*/ 3499961 h 5400000"/>
                <a:gd name="connsiteX130" fmla="*/ 9312560 w 9872006"/>
                <a:gd name="connsiteY130" fmla="*/ 553703 h 5400000"/>
                <a:gd name="connsiteX131" fmla="*/ 7175529 w 9872006"/>
                <a:gd name="connsiteY131" fmla="*/ 2700106 h 5400000"/>
                <a:gd name="connsiteX132" fmla="*/ 7175531 w 9872006"/>
                <a:gd name="connsiteY132" fmla="*/ 2700106 h 5400000"/>
                <a:gd name="connsiteX133" fmla="*/ 9312562 w 9872006"/>
                <a:gd name="connsiteY133" fmla="*/ 4846510 h 5400000"/>
                <a:gd name="connsiteX134" fmla="*/ 9829333 w 9872006"/>
                <a:gd name="connsiteY134" fmla="*/ 4846510 h 5400000"/>
                <a:gd name="connsiteX135" fmla="*/ 9829333 w 9872006"/>
                <a:gd name="connsiteY135" fmla="*/ 3553364 h 5400000"/>
                <a:gd name="connsiteX136" fmla="*/ 9328024 w 9872006"/>
                <a:gd name="connsiteY136" fmla="*/ 3502754 h 5400000"/>
                <a:gd name="connsiteX137" fmla="*/ 9322044 w 9872006"/>
                <a:gd name="connsiteY137" fmla="*/ 3554903 h 5400000"/>
                <a:gd name="connsiteX138" fmla="*/ 9264526 w 9872006"/>
                <a:gd name="connsiteY138" fmla="*/ 3548306 h 5400000"/>
                <a:gd name="connsiteX139" fmla="*/ 9270416 w 9872006"/>
                <a:gd name="connsiteY139" fmla="*/ 3496937 h 5400000"/>
                <a:gd name="connsiteX140" fmla="*/ 9016470 w 9872006"/>
                <a:gd name="connsiteY140" fmla="*/ 3471300 h 5400000"/>
                <a:gd name="connsiteX141" fmla="*/ 9010968 w 9872006"/>
                <a:gd name="connsiteY141" fmla="*/ 3519263 h 5400000"/>
                <a:gd name="connsiteX142" fmla="*/ 8953448 w 9872006"/>
                <a:gd name="connsiteY142" fmla="*/ 3512666 h 5400000"/>
                <a:gd name="connsiteX143" fmla="*/ 8958860 w 9872006"/>
                <a:gd name="connsiteY143" fmla="*/ 3465483 h 5400000"/>
                <a:gd name="connsiteX144" fmla="*/ 8720018 w 9872006"/>
                <a:gd name="connsiteY144" fmla="*/ 3441370 h 5400000"/>
                <a:gd name="connsiteX145" fmla="*/ 8714980 w 9872006"/>
                <a:gd name="connsiteY145" fmla="*/ 3485298 h 5400000"/>
                <a:gd name="connsiteX146" fmla="*/ 8657458 w 9872006"/>
                <a:gd name="connsiteY146" fmla="*/ 3478701 h 5400000"/>
                <a:gd name="connsiteX147" fmla="*/ 8662406 w 9872006"/>
                <a:gd name="connsiteY147" fmla="*/ 3435554 h 5400000"/>
                <a:gd name="connsiteX148" fmla="*/ 7888007 w 9872006"/>
                <a:gd name="connsiteY148" fmla="*/ 3357372 h 5400000"/>
                <a:gd name="connsiteX149" fmla="*/ 7888007 w 9872006"/>
                <a:gd name="connsiteY149" fmla="*/ 3358527 h 5400000"/>
                <a:gd name="connsiteX150" fmla="*/ 7884163 w 9872006"/>
                <a:gd name="connsiteY150" fmla="*/ 3358914 h 5400000"/>
                <a:gd name="connsiteX151" fmla="*/ 7225352 w 9872006"/>
                <a:gd name="connsiteY151" fmla="*/ 2700103 h 5400000"/>
                <a:gd name="connsiteX152" fmla="*/ 7884163 w 9872006"/>
                <a:gd name="connsiteY152" fmla="*/ 2041292 h 5400000"/>
                <a:gd name="connsiteX153" fmla="*/ 7888007 w 9872006"/>
                <a:gd name="connsiteY153" fmla="*/ 2041680 h 5400000"/>
                <a:gd name="connsiteX154" fmla="*/ 7888007 w 9872006"/>
                <a:gd name="connsiteY154" fmla="*/ 2042836 h 5400000"/>
                <a:gd name="connsiteX155" fmla="*/ 8662578 w 9872006"/>
                <a:gd name="connsiteY155" fmla="*/ 1964637 h 5400000"/>
                <a:gd name="connsiteX156" fmla="*/ 8657456 w 9872006"/>
                <a:gd name="connsiteY156" fmla="*/ 1919966 h 5400000"/>
                <a:gd name="connsiteX157" fmla="*/ 8714978 w 9872006"/>
                <a:gd name="connsiteY157" fmla="*/ 1913369 h 5400000"/>
                <a:gd name="connsiteX158" fmla="*/ 8720190 w 9872006"/>
                <a:gd name="connsiteY158" fmla="*/ 1958820 h 5400000"/>
                <a:gd name="connsiteX159" fmla="*/ 8959032 w 9872006"/>
                <a:gd name="connsiteY159" fmla="*/ 1934707 h 5400000"/>
                <a:gd name="connsiteX160" fmla="*/ 8953446 w 9872006"/>
                <a:gd name="connsiteY160" fmla="*/ 1886001 h 5400000"/>
                <a:gd name="connsiteX161" fmla="*/ 9010966 w 9872006"/>
                <a:gd name="connsiteY161" fmla="*/ 1879404 h 5400000"/>
                <a:gd name="connsiteX162" fmla="*/ 9016642 w 9872006"/>
                <a:gd name="connsiteY162" fmla="*/ 1928891 h 5400000"/>
                <a:gd name="connsiteX163" fmla="*/ 9270588 w 9872006"/>
                <a:gd name="connsiteY163" fmla="*/ 1903253 h 5400000"/>
                <a:gd name="connsiteX164" fmla="*/ 9264522 w 9872006"/>
                <a:gd name="connsiteY164" fmla="*/ 1850361 h 5400000"/>
                <a:gd name="connsiteX165" fmla="*/ 9322042 w 9872006"/>
                <a:gd name="connsiteY165" fmla="*/ 1843764 h 5400000"/>
                <a:gd name="connsiteX166" fmla="*/ 9328198 w 9872006"/>
                <a:gd name="connsiteY166" fmla="*/ 1897437 h 5400000"/>
                <a:gd name="connsiteX167" fmla="*/ 9829333 w 9872006"/>
                <a:gd name="connsiteY167" fmla="*/ 1846843 h 5400000"/>
                <a:gd name="connsiteX168" fmla="*/ 9829333 w 9872006"/>
                <a:gd name="connsiteY168" fmla="*/ 553703 h 5400000"/>
                <a:gd name="connsiteX169" fmla="*/ 42673 w 9872006"/>
                <a:gd name="connsiteY169" fmla="*/ 553701 h 5400000"/>
                <a:gd name="connsiteX170" fmla="*/ 42673 w 9872006"/>
                <a:gd name="connsiteY170" fmla="*/ 1847754 h 5400000"/>
                <a:gd name="connsiteX171" fmla="*/ 534767 w 9872006"/>
                <a:gd name="connsiteY171" fmla="*/ 1897436 h 5400000"/>
                <a:gd name="connsiteX172" fmla="*/ 540923 w 9872006"/>
                <a:gd name="connsiteY172" fmla="*/ 1843763 h 5400000"/>
                <a:gd name="connsiteX173" fmla="*/ 598442 w 9872006"/>
                <a:gd name="connsiteY173" fmla="*/ 1850360 h 5400000"/>
                <a:gd name="connsiteX174" fmla="*/ 592376 w 9872006"/>
                <a:gd name="connsiteY174" fmla="*/ 1903252 h 5400000"/>
                <a:gd name="connsiteX175" fmla="*/ 846322 w 9872006"/>
                <a:gd name="connsiteY175" fmla="*/ 1928890 h 5400000"/>
                <a:gd name="connsiteX176" fmla="*/ 851998 w 9872006"/>
                <a:gd name="connsiteY176" fmla="*/ 1879403 h 5400000"/>
                <a:gd name="connsiteX177" fmla="*/ 909519 w 9872006"/>
                <a:gd name="connsiteY177" fmla="*/ 1886000 h 5400000"/>
                <a:gd name="connsiteX178" fmla="*/ 903933 w 9872006"/>
                <a:gd name="connsiteY178" fmla="*/ 1934706 h 5400000"/>
                <a:gd name="connsiteX179" fmla="*/ 1142775 w 9872006"/>
                <a:gd name="connsiteY179" fmla="*/ 1958819 h 5400000"/>
                <a:gd name="connsiteX180" fmla="*/ 1147987 w 9872006"/>
                <a:gd name="connsiteY180" fmla="*/ 1913368 h 5400000"/>
                <a:gd name="connsiteX181" fmla="*/ 1205508 w 9872006"/>
                <a:gd name="connsiteY181" fmla="*/ 1919965 h 5400000"/>
                <a:gd name="connsiteX182" fmla="*/ 1200386 w 9872006"/>
                <a:gd name="connsiteY182" fmla="*/ 1964636 h 5400000"/>
                <a:gd name="connsiteX183" fmla="*/ 1974958 w 9872006"/>
                <a:gd name="connsiteY183" fmla="*/ 2042835 h 5400000"/>
                <a:gd name="connsiteX184" fmla="*/ 1974958 w 9872006"/>
                <a:gd name="connsiteY184" fmla="*/ 2041679 h 5400000"/>
                <a:gd name="connsiteX185" fmla="*/ 1978802 w 9872006"/>
                <a:gd name="connsiteY185" fmla="*/ 2041291 h 5400000"/>
                <a:gd name="connsiteX186" fmla="*/ 2637613 w 9872006"/>
                <a:gd name="connsiteY186" fmla="*/ 2700102 h 5400000"/>
                <a:gd name="connsiteX187" fmla="*/ 1978802 w 9872006"/>
                <a:gd name="connsiteY187" fmla="*/ 3358913 h 5400000"/>
                <a:gd name="connsiteX188" fmla="*/ 1974958 w 9872006"/>
                <a:gd name="connsiteY188" fmla="*/ 3358526 h 5400000"/>
                <a:gd name="connsiteX189" fmla="*/ 1974958 w 9872006"/>
                <a:gd name="connsiteY189" fmla="*/ 3357371 h 5400000"/>
                <a:gd name="connsiteX190" fmla="*/ 1200558 w 9872006"/>
                <a:gd name="connsiteY190" fmla="*/ 3435553 h 5400000"/>
                <a:gd name="connsiteX191" fmla="*/ 1205506 w 9872006"/>
                <a:gd name="connsiteY191" fmla="*/ 3478700 h 5400000"/>
                <a:gd name="connsiteX192" fmla="*/ 1147985 w 9872006"/>
                <a:gd name="connsiteY192" fmla="*/ 3485297 h 5400000"/>
                <a:gd name="connsiteX193" fmla="*/ 1142947 w 9872006"/>
                <a:gd name="connsiteY193" fmla="*/ 3441369 h 5400000"/>
                <a:gd name="connsiteX194" fmla="*/ 904105 w 9872006"/>
                <a:gd name="connsiteY194" fmla="*/ 3465482 h 5400000"/>
                <a:gd name="connsiteX195" fmla="*/ 909517 w 9872006"/>
                <a:gd name="connsiteY195" fmla="*/ 3512665 h 5400000"/>
                <a:gd name="connsiteX196" fmla="*/ 851996 w 9872006"/>
                <a:gd name="connsiteY196" fmla="*/ 3519262 h 5400000"/>
                <a:gd name="connsiteX197" fmla="*/ 846495 w 9872006"/>
                <a:gd name="connsiteY197" fmla="*/ 3471299 h 5400000"/>
                <a:gd name="connsiteX198" fmla="*/ 592548 w 9872006"/>
                <a:gd name="connsiteY198" fmla="*/ 3496936 h 5400000"/>
                <a:gd name="connsiteX199" fmla="*/ 598439 w 9872006"/>
                <a:gd name="connsiteY199" fmla="*/ 3548305 h 5400000"/>
                <a:gd name="connsiteX200" fmla="*/ 540921 w 9872006"/>
                <a:gd name="connsiteY200" fmla="*/ 3554902 h 5400000"/>
                <a:gd name="connsiteX201" fmla="*/ 534940 w 9872006"/>
                <a:gd name="connsiteY201" fmla="*/ 3502753 h 5400000"/>
                <a:gd name="connsiteX202" fmla="*/ 42673 w 9872006"/>
                <a:gd name="connsiteY202" fmla="*/ 3552450 h 5400000"/>
                <a:gd name="connsiteX203" fmla="*/ 42673 w 9872006"/>
                <a:gd name="connsiteY203" fmla="*/ 4846509 h 5400000"/>
                <a:gd name="connsiteX204" fmla="*/ 550402 w 9872006"/>
                <a:gd name="connsiteY204" fmla="*/ 4846509 h 5400000"/>
                <a:gd name="connsiteX205" fmla="*/ 2687433 w 9872006"/>
                <a:gd name="connsiteY205" fmla="*/ 2700105 h 5400000"/>
                <a:gd name="connsiteX206" fmla="*/ 2687438 w 9872006"/>
                <a:gd name="connsiteY206" fmla="*/ 2700105 h 5400000"/>
                <a:gd name="connsiteX207" fmla="*/ 550404 w 9872006"/>
                <a:gd name="connsiteY207" fmla="*/ 553701 h 5400000"/>
                <a:gd name="connsiteX208" fmla="*/ 4964200 w 9872006"/>
                <a:gd name="connsiteY208" fmla="*/ 91667 h 5400000"/>
                <a:gd name="connsiteX209" fmla="*/ 4964200 w 9872006"/>
                <a:gd name="connsiteY209" fmla="*/ 2046753 h 5400000"/>
                <a:gd name="connsiteX210" fmla="*/ 5068776 w 9872006"/>
                <a:gd name="connsiteY210" fmla="*/ 2057295 h 5400000"/>
                <a:gd name="connsiteX211" fmla="*/ 5594813 w 9872006"/>
                <a:gd name="connsiteY211" fmla="*/ 2702721 h 5400000"/>
                <a:gd name="connsiteX212" fmla="*/ 5068776 w 9872006"/>
                <a:gd name="connsiteY212" fmla="*/ 3348147 h 5400000"/>
                <a:gd name="connsiteX213" fmla="*/ 4964200 w 9872006"/>
                <a:gd name="connsiteY213" fmla="*/ 3358690 h 5400000"/>
                <a:gd name="connsiteX214" fmla="*/ 4964200 w 9872006"/>
                <a:gd name="connsiteY214" fmla="*/ 5300710 h 5400000"/>
                <a:gd name="connsiteX215" fmla="*/ 9829333 w 9872006"/>
                <a:gd name="connsiteY215" fmla="*/ 5300710 h 5400000"/>
                <a:gd name="connsiteX216" fmla="*/ 9829333 w 9872006"/>
                <a:gd name="connsiteY216" fmla="*/ 4899497 h 5400000"/>
                <a:gd name="connsiteX217" fmla="*/ 9327755 w 9872006"/>
                <a:gd name="connsiteY217" fmla="*/ 4899497 h 5400000"/>
                <a:gd name="connsiteX218" fmla="*/ 7128365 w 9872006"/>
                <a:gd name="connsiteY218" fmla="*/ 2700108 h 5400000"/>
                <a:gd name="connsiteX219" fmla="*/ 7128363 w 9872006"/>
                <a:gd name="connsiteY219" fmla="*/ 2700108 h 5400000"/>
                <a:gd name="connsiteX220" fmla="*/ 9327753 w 9872006"/>
                <a:gd name="connsiteY220" fmla="*/ 500718 h 5400000"/>
                <a:gd name="connsiteX221" fmla="*/ 9829333 w 9872006"/>
                <a:gd name="connsiteY221" fmla="*/ 500718 h 5400000"/>
                <a:gd name="connsiteX222" fmla="*/ 9829333 w 9872006"/>
                <a:gd name="connsiteY222" fmla="*/ 91667 h 5400000"/>
                <a:gd name="connsiteX223" fmla="*/ 42673 w 9872006"/>
                <a:gd name="connsiteY223" fmla="*/ 91667 h 5400000"/>
                <a:gd name="connsiteX224" fmla="*/ 42673 w 9872006"/>
                <a:gd name="connsiteY224" fmla="*/ 500717 h 5400000"/>
                <a:gd name="connsiteX225" fmla="*/ 535211 w 9872006"/>
                <a:gd name="connsiteY225" fmla="*/ 500717 h 5400000"/>
                <a:gd name="connsiteX226" fmla="*/ 2734602 w 9872006"/>
                <a:gd name="connsiteY226" fmla="*/ 2700107 h 5400000"/>
                <a:gd name="connsiteX227" fmla="*/ 535209 w 9872006"/>
                <a:gd name="connsiteY227" fmla="*/ 4899496 h 5400000"/>
                <a:gd name="connsiteX228" fmla="*/ 42673 w 9872006"/>
                <a:gd name="connsiteY228" fmla="*/ 4899496 h 5400000"/>
                <a:gd name="connsiteX229" fmla="*/ 42673 w 9872006"/>
                <a:gd name="connsiteY229" fmla="*/ 5300710 h 5400000"/>
                <a:gd name="connsiteX230" fmla="*/ 4907804 w 9872006"/>
                <a:gd name="connsiteY230" fmla="*/ 5300710 h 5400000"/>
                <a:gd name="connsiteX231" fmla="*/ 4907804 w 9872006"/>
                <a:gd name="connsiteY231" fmla="*/ 3358690 h 5400000"/>
                <a:gd name="connsiteX232" fmla="*/ 4803228 w 9872006"/>
                <a:gd name="connsiteY232" fmla="*/ 3348147 h 5400000"/>
                <a:gd name="connsiteX233" fmla="*/ 4277191 w 9872006"/>
                <a:gd name="connsiteY233" fmla="*/ 2702721 h 5400000"/>
                <a:gd name="connsiteX234" fmla="*/ 4803228 w 9872006"/>
                <a:gd name="connsiteY234" fmla="*/ 2057295 h 5400000"/>
                <a:gd name="connsiteX235" fmla="*/ 4907804 w 9872006"/>
                <a:gd name="connsiteY235" fmla="*/ 2046753 h 5400000"/>
                <a:gd name="connsiteX236" fmla="*/ 4907804 w 9872006"/>
                <a:gd name="connsiteY236" fmla="*/ 91667 h 5400000"/>
                <a:gd name="connsiteX237" fmla="*/ 6882493 w 9872006"/>
                <a:gd name="connsiteY237" fmla="*/ 0 h 5400000"/>
                <a:gd name="connsiteX238" fmla="*/ 6938888 w 9872006"/>
                <a:gd name="connsiteY238" fmla="*/ 0 h 5400000"/>
                <a:gd name="connsiteX239" fmla="*/ 6938888 w 9872006"/>
                <a:gd name="connsiteY239" fmla="*/ 48994 h 5400000"/>
                <a:gd name="connsiteX240" fmla="*/ 9872006 w 9872006"/>
                <a:gd name="connsiteY240" fmla="*/ 48994 h 5400000"/>
                <a:gd name="connsiteX241" fmla="*/ 9872006 w 9872006"/>
                <a:gd name="connsiteY241" fmla="*/ 5343383 h 5400000"/>
                <a:gd name="connsiteX242" fmla="*/ 0 w 9872006"/>
                <a:gd name="connsiteY242" fmla="*/ 5343383 h 5400000"/>
                <a:gd name="connsiteX243" fmla="*/ 0 w 9872006"/>
                <a:gd name="connsiteY243" fmla="*/ 48994 h 5400000"/>
                <a:gd name="connsiteX244" fmla="*/ 2936082 w 9872006"/>
                <a:gd name="connsiteY244" fmla="*/ 48994 h 5400000"/>
                <a:gd name="connsiteX245" fmla="*/ 2936082 w 9872006"/>
                <a:gd name="connsiteY245" fmla="*/ 0 h 5400000"/>
                <a:gd name="connsiteX246" fmla="*/ 2992477 w 9872006"/>
                <a:gd name="connsiteY246" fmla="*/ 0 h 5400000"/>
                <a:gd name="connsiteX247" fmla="*/ 2992477 w 9872006"/>
                <a:gd name="connsiteY247" fmla="*/ 48994 h 5400000"/>
                <a:gd name="connsiteX248" fmla="*/ 6882493 w 9872006"/>
                <a:gd name="connsiteY248" fmla="*/ 48994 h 54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</a:cxnLst>
              <a:rect l="l" t="t" r="r" b="b"/>
              <a:pathLst>
                <a:path w="9872006" h="5400000">
                  <a:moveTo>
                    <a:pt x="6882493" y="5343605"/>
                  </a:moveTo>
                  <a:lnTo>
                    <a:pt x="6938888" y="5343605"/>
                  </a:lnTo>
                  <a:lnTo>
                    <a:pt x="6938888" y="5400000"/>
                  </a:lnTo>
                  <a:lnTo>
                    <a:pt x="6882493" y="5400000"/>
                  </a:lnTo>
                  <a:close/>
                  <a:moveTo>
                    <a:pt x="2936082" y="5343605"/>
                  </a:moveTo>
                  <a:lnTo>
                    <a:pt x="2992477" y="5343605"/>
                  </a:lnTo>
                  <a:lnTo>
                    <a:pt x="2992477" y="5400000"/>
                  </a:lnTo>
                  <a:lnTo>
                    <a:pt x="2936082" y="5400000"/>
                  </a:lnTo>
                  <a:close/>
                  <a:moveTo>
                    <a:pt x="8264767" y="3165835"/>
                  </a:moveTo>
                  <a:lnTo>
                    <a:pt x="8300750" y="3201817"/>
                  </a:lnTo>
                  <a:lnTo>
                    <a:pt x="8246839" y="3246297"/>
                  </a:lnTo>
                  <a:lnTo>
                    <a:pt x="8183734" y="3280550"/>
                  </a:lnTo>
                  <a:lnTo>
                    <a:pt x="8163995" y="3233625"/>
                  </a:lnTo>
                  <a:lnTo>
                    <a:pt x="8218388" y="3204101"/>
                  </a:lnTo>
                  <a:close/>
                  <a:moveTo>
                    <a:pt x="1598197" y="3165834"/>
                  </a:moveTo>
                  <a:lnTo>
                    <a:pt x="1644576" y="3204100"/>
                  </a:lnTo>
                  <a:lnTo>
                    <a:pt x="1698969" y="3233624"/>
                  </a:lnTo>
                  <a:lnTo>
                    <a:pt x="1679231" y="3280549"/>
                  </a:lnTo>
                  <a:lnTo>
                    <a:pt x="1616125" y="3246296"/>
                  </a:lnTo>
                  <a:lnTo>
                    <a:pt x="1562214" y="3201816"/>
                  </a:lnTo>
                  <a:close/>
                  <a:moveTo>
                    <a:pt x="8415288" y="2979659"/>
                  </a:moveTo>
                  <a:lnTo>
                    <a:pt x="8462481" y="2998905"/>
                  </a:lnTo>
                  <a:lnTo>
                    <a:pt x="8424788" y="3068349"/>
                  </a:lnTo>
                  <a:lnTo>
                    <a:pt x="8380308" y="3122259"/>
                  </a:lnTo>
                  <a:lnTo>
                    <a:pt x="8344325" y="3086277"/>
                  </a:lnTo>
                  <a:lnTo>
                    <a:pt x="8382592" y="3039897"/>
                  </a:lnTo>
                  <a:close/>
                  <a:moveTo>
                    <a:pt x="1447676" y="2979658"/>
                  </a:moveTo>
                  <a:lnTo>
                    <a:pt x="1480372" y="3039896"/>
                  </a:lnTo>
                  <a:lnTo>
                    <a:pt x="1518639" y="3086276"/>
                  </a:lnTo>
                  <a:lnTo>
                    <a:pt x="1482656" y="3122258"/>
                  </a:lnTo>
                  <a:lnTo>
                    <a:pt x="1438176" y="3068348"/>
                  </a:lnTo>
                  <a:lnTo>
                    <a:pt x="1400483" y="2998904"/>
                  </a:lnTo>
                  <a:close/>
                  <a:moveTo>
                    <a:pt x="8480745" y="2756257"/>
                  </a:moveTo>
                  <a:lnTo>
                    <a:pt x="8531632" y="2756257"/>
                  </a:lnTo>
                  <a:lnTo>
                    <a:pt x="8523918" y="2832774"/>
                  </a:lnTo>
                  <a:lnTo>
                    <a:pt x="8504720" y="2894622"/>
                  </a:lnTo>
                  <a:lnTo>
                    <a:pt x="8457642" y="2875424"/>
                  </a:lnTo>
                  <a:lnTo>
                    <a:pt x="8474065" y="2822519"/>
                  </a:lnTo>
                  <a:close/>
                  <a:moveTo>
                    <a:pt x="1331333" y="2756256"/>
                  </a:moveTo>
                  <a:lnTo>
                    <a:pt x="1382219" y="2756256"/>
                  </a:lnTo>
                  <a:lnTo>
                    <a:pt x="1388899" y="2822518"/>
                  </a:lnTo>
                  <a:lnTo>
                    <a:pt x="1405322" y="2875423"/>
                  </a:lnTo>
                  <a:lnTo>
                    <a:pt x="1358244" y="2894621"/>
                  </a:lnTo>
                  <a:lnTo>
                    <a:pt x="1339046" y="2832773"/>
                  </a:lnTo>
                  <a:close/>
                  <a:moveTo>
                    <a:pt x="8502585" y="2498502"/>
                  </a:moveTo>
                  <a:lnTo>
                    <a:pt x="8523918" y="2567228"/>
                  </a:lnTo>
                  <a:lnTo>
                    <a:pt x="8531632" y="2643745"/>
                  </a:lnTo>
                  <a:lnTo>
                    <a:pt x="8480745" y="2643745"/>
                  </a:lnTo>
                  <a:lnTo>
                    <a:pt x="8474065" y="2577483"/>
                  </a:lnTo>
                  <a:lnTo>
                    <a:pt x="8455673" y="2518236"/>
                  </a:lnTo>
                  <a:close/>
                  <a:moveTo>
                    <a:pt x="1360379" y="2498501"/>
                  </a:moveTo>
                  <a:lnTo>
                    <a:pt x="1407291" y="2518235"/>
                  </a:lnTo>
                  <a:lnTo>
                    <a:pt x="1388899" y="2577482"/>
                  </a:lnTo>
                  <a:lnTo>
                    <a:pt x="1382219" y="2643744"/>
                  </a:lnTo>
                  <a:lnTo>
                    <a:pt x="1331333" y="2643744"/>
                  </a:lnTo>
                  <a:lnTo>
                    <a:pt x="1339046" y="2567227"/>
                  </a:lnTo>
                  <a:close/>
                  <a:moveTo>
                    <a:pt x="8380308" y="2277743"/>
                  </a:moveTo>
                  <a:lnTo>
                    <a:pt x="8424788" y="2331654"/>
                  </a:lnTo>
                  <a:lnTo>
                    <a:pt x="8459040" y="2394758"/>
                  </a:lnTo>
                  <a:lnTo>
                    <a:pt x="8412115" y="2414497"/>
                  </a:lnTo>
                  <a:lnTo>
                    <a:pt x="8382592" y="2360105"/>
                  </a:lnTo>
                  <a:lnTo>
                    <a:pt x="8344325" y="2313726"/>
                  </a:lnTo>
                  <a:close/>
                  <a:moveTo>
                    <a:pt x="1482656" y="2277742"/>
                  </a:moveTo>
                  <a:lnTo>
                    <a:pt x="1518639" y="2313725"/>
                  </a:lnTo>
                  <a:lnTo>
                    <a:pt x="1480372" y="2360104"/>
                  </a:lnTo>
                  <a:lnTo>
                    <a:pt x="1450850" y="2414496"/>
                  </a:lnTo>
                  <a:lnTo>
                    <a:pt x="1403924" y="2394757"/>
                  </a:lnTo>
                  <a:lnTo>
                    <a:pt x="1438176" y="2331653"/>
                  </a:lnTo>
                  <a:close/>
                  <a:moveTo>
                    <a:pt x="8177397" y="2116013"/>
                  </a:moveTo>
                  <a:lnTo>
                    <a:pt x="8246839" y="2153705"/>
                  </a:lnTo>
                  <a:lnTo>
                    <a:pt x="8300750" y="2198185"/>
                  </a:lnTo>
                  <a:lnTo>
                    <a:pt x="8264767" y="2234168"/>
                  </a:lnTo>
                  <a:lnTo>
                    <a:pt x="8218388" y="2195901"/>
                  </a:lnTo>
                  <a:lnTo>
                    <a:pt x="8158151" y="2163206"/>
                  </a:lnTo>
                  <a:close/>
                  <a:moveTo>
                    <a:pt x="1685567" y="2116012"/>
                  </a:moveTo>
                  <a:lnTo>
                    <a:pt x="1704813" y="2163205"/>
                  </a:lnTo>
                  <a:lnTo>
                    <a:pt x="1644576" y="2195900"/>
                  </a:lnTo>
                  <a:lnTo>
                    <a:pt x="1598197" y="2234167"/>
                  </a:lnTo>
                  <a:lnTo>
                    <a:pt x="1562214" y="2198184"/>
                  </a:lnTo>
                  <a:lnTo>
                    <a:pt x="1616125" y="2153704"/>
                  </a:lnTo>
                  <a:close/>
                  <a:moveTo>
                    <a:pt x="4964200" y="2097640"/>
                  </a:moveTo>
                  <a:lnTo>
                    <a:pt x="4964200" y="3307803"/>
                  </a:lnTo>
                  <a:lnTo>
                    <a:pt x="5058520" y="3298294"/>
                  </a:lnTo>
                  <a:cubicBezTo>
                    <a:pt x="5335541" y="3241608"/>
                    <a:pt x="5543926" y="2996500"/>
                    <a:pt x="5543926" y="2702721"/>
                  </a:cubicBezTo>
                  <a:cubicBezTo>
                    <a:pt x="5543926" y="2408943"/>
                    <a:pt x="5335541" y="2163835"/>
                    <a:pt x="5058520" y="2107148"/>
                  </a:cubicBezTo>
                  <a:close/>
                  <a:moveTo>
                    <a:pt x="4907804" y="2097640"/>
                  </a:moveTo>
                  <a:lnTo>
                    <a:pt x="4813484" y="2107148"/>
                  </a:lnTo>
                  <a:cubicBezTo>
                    <a:pt x="4536463" y="2163835"/>
                    <a:pt x="4328078" y="2408943"/>
                    <a:pt x="4328078" y="2702721"/>
                  </a:cubicBezTo>
                  <a:cubicBezTo>
                    <a:pt x="4328078" y="2996500"/>
                    <a:pt x="4536463" y="3241608"/>
                    <a:pt x="4813484" y="3298294"/>
                  </a:cubicBezTo>
                  <a:lnTo>
                    <a:pt x="4907804" y="3307803"/>
                  </a:lnTo>
                  <a:close/>
                  <a:moveTo>
                    <a:pt x="42673" y="1901142"/>
                  </a:moveTo>
                  <a:lnTo>
                    <a:pt x="42673" y="3499065"/>
                  </a:lnTo>
                  <a:lnTo>
                    <a:pt x="1789460" y="3326106"/>
                  </a:lnTo>
                  <a:lnTo>
                    <a:pt x="1782974" y="3324093"/>
                  </a:lnTo>
                  <a:lnTo>
                    <a:pt x="1802708" y="3277182"/>
                  </a:lnTo>
                  <a:lnTo>
                    <a:pt x="1861954" y="3295573"/>
                  </a:lnTo>
                  <a:lnTo>
                    <a:pt x="1928216" y="3302253"/>
                  </a:lnTo>
                  <a:lnTo>
                    <a:pt x="1928216" y="3312367"/>
                  </a:lnTo>
                  <a:lnTo>
                    <a:pt x="1974958" y="3307739"/>
                  </a:lnTo>
                  <a:lnTo>
                    <a:pt x="1974958" y="3307639"/>
                  </a:lnTo>
                  <a:lnTo>
                    <a:pt x="1978802" y="3308026"/>
                  </a:lnTo>
                  <a:cubicBezTo>
                    <a:pt x="2314549" y="3308026"/>
                    <a:pt x="2586727" y="3035849"/>
                    <a:pt x="2586727" y="2700102"/>
                  </a:cubicBezTo>
                  <a:cubicBezTo>
                    <a:pt x="2586727" y="2364355"/>
                    <a:pt x="2314549" y="2092178"/>
                    <a:pt x="1978802" y="2092178"/>
                  </a:cubicBezTo>
                  <a:lnTo>
                    <a:pt x="1974958" y="2092566"/>
                  </a:lnTo>
                  <a:lnTo>
                    <a:pt x="1974958" y="2092468"/>
                  </a:lnTo>
                  <a:lnTo>
                    <a:pt x="1928216" y="2087840"/>
                  </a:lnTo>
                  <a:lnTo>
                    <a:pt x="1928216" y="2097747"/>
                  </a:lnTo>
                  <a:lnTo>
                    <a:pt x="1861954" y="2104427"/>
                  </a:lnTo>
                  <a:lnTo>
                    <a:pt x="1809049" y="2120850"/>
                  </a:lnTo>
                  <a:lnTo>
                    <a:pt x="1790006" y="2074155"/>
                  </a:lnTo>
                  <a:close/>
                  <a:moveTo>
                    <a:pt x="9829333" y="1900247"/>
                  </a:moveTo>
                  <a:lnTo>
                    <a:pt x="8072958" y="2074156"/>
                  </a:lnTo>
                  <a:lnTo>
                    <a:pt x="8053916" y="2120851"/>
                  </a:lnTo>
                  <a:lnTo>
                    <a:pt x="8001010" y="2104428"/>
                  </a:lnTo>
                  <a:lnTo>
                    <a:pt x="7934748" y="2097748"/>
                  </a:lnTo>
                  <a:lnTo>
                    <a:pt x="7934748" y="2087841"/>
                  </a:lnTo>
                  <a:lnTo>
                    <a:pt x="7888007" y="2092469"/>
                  </a:lnTo>
                  <a:lnTo>
                    <a:pt x="7888007" y="2092567"/>
                  </a:lnTo>
                  <a:lnTo>
                    <a:pt x="7884163" y="2092179"/>
                  </a:lnTo>
                  <a:cubicBezTo>
                    <a:pt x="7548416" y="2092179"/>
                    <a:pt x="7276239" y="2364356"/>
                    <a:pt x="7276239" y="2700103"/>
                  </a:cubicBezTo>
                  <a:cubicBezTo>
                    <a:pt x="7276239" y="3035850"/>
                    <a:pt x="7548416" y="3308027"/>
                    <a:pt x="7884163" y="3308027"/>
                  </a:cubicBezTo>
                  <a:lnTo>
                    <a:pt x="7888007" y="3307640"/>
                  </a:lnTo>
                  <a:lnTo>
                    <a:pt x="7888007" y="3307740"/>
                  </a:lnTo>
                  <a:lnTo>
                    <a:pt x="7934748" y="3312368"/>
                  </a:lnTo>
                  <a:lnTo>
                    <a:pt x="7934748" y="3302254"/>
                  </a:lnTo>
                  <a:lnTo>
                    <a:pt x="8001010" y="3295574"/>
                  </a:lnTo>
                  <a:lnTo>
                    <a:pt x="8060256" y="3277183"/>
                  </a:lnTo>
                  <a:lnTo>
                    <a:pt x="8079990" y="3324094"/>
                  </a:lnTo>
                  <a:lnTo>
                    <a:pt x="8073505" y="3326107"/>
                  </a:lnTo>
                  <a:lnTo>
                    <a:pt x="9829333" y="3499961"/>
                  </a:lnTo>
                  <a:close/>
                  <a:moveTo>
                    <a:pt x="9312560" y="553703"/>
                  </a:moveTo>
                  <a:cubicBezTo>
                    <a:pt x="8132310" y="553703"/>
                    <a:pt x="7175529" y="1514680"/>
                    <a:pt x="7175529" y="2700106"/>
                  </a:cubicBezTo>
                  <a:lnTo>
                    <a:pt x="7175531" y="2700106"/>
                  </a:lnTo>
                  <a:cubicBezTo>
                    <a:pt x="7175531" y="3885533"/>
                    <a:pt x="8132312" y="4846510"/>
                    <a:pt x="9312562" y="4846510"/>
                  </a:cubicBezTo>
                  <a:lnTo>
                    <a:pt x="9829333" y="4846510"/>
                  </a:lnTo>
                  <a:lnTo>
                    <a:pt x="9829333" y="3553364"/>
                  </a:lnTo>
                  <a:lnTo>
                    <a:pt x="9328024" y="3502754"/>
                  </a:lnTo>
                  <a:lnTo>
                    <a:pt x="9322044" y="3554903"/>
                  </a:lnTo>
                  <a:lnTo>
                    <a:pt x="9264526" y="3548306"/>
                  </a:lnTo>
                  <a:lnTo>
                    <a:pt x="9270416" y="3496937"/>
                  </a:lnTo>
                  <a:lnTo>
                    <a:pt x="9016470" y="3471300"/>
                  </a:lnTo>
                  <a:lnTo>
                    <a:pt x="9010968" y="3519263"/>
                  </a:lnTo>
                  <a:lnTo>
                    <a:pt x="8953448" y="3512666"/>
                  </a:lnTo>
                  <a:lnTo>
                    <a:pt x="8958860" y="3465483"/>
                  </a:lnTo>
                  <a:lnTo>
                    <a:pt x="8720018" y="3441370"/>
                  </a:lnTo>
                  <a:lnTo>
                    <a:pt x="8714980" y="3485298"/>
                  </a:lnTo>
                  <a:lnTo>
                    <a:pt x="8657458" y="3478701"/>
                  </a:lnTo>
                  <a:lnTo>
                    <a:pt x="8662406" y="3435554"/>
                  </a:lnTo>
                  <a:lnTo>
                    <a:pt x="7888007" y="3357372"/>
                  </a:lnTo>
                  <a:lnTo>
                    <a:pt x="7888007" y="3358527"/>
                  </a:lnTo>
                  <a:lnTo>
                    <a:pt x="7884163" y="3358914"/>
                  </a:lnTo>
                  <a:cubicBezTo>
                    <a:pt x="7520312" y="3358914"/>
                    <a:pt x="7225352" y="3063954"/>
                    <a:pt x="7225352" y="2700103"/>
                  </a:cubicBezTo>
                  <a:cubicBezTo>
                    <a:pt x="7225352" y="2336252"/>
                    <a:pt x="7520312" y="2041292"/>
                    <a:pt x="7884163" y="2041292"/>
                  </a:cubicBezTo>
                  <a:lnTo>
                    <a:pt x="7888007" y="2041680"/>
                  </a:lnTo>
                  <a:lnTo>
                    <a:pt x="7888007" y="2042836"/>
                  </a:lnTo>
                  <a:lnTo>
                    <a:pt x="8662578" y="1964637"/>
                  </a:lnTo>
                  <a:lnTo>
                    <a:pt x="8657456" y="1919966"/>
                  </a:lnTo>
                  <a:lnTo>
                    <a:pt x="8714978" y="1913369"/>
                  </a:lnTo>
                  <a:lnTo>
                    <a:pt x="8720190" y="1958820"/>
                  </a:lnTo>
                  <a:lnTo>
                    <a:pt x="8959032" y="1934707"/>
                  </a:lnTo>
                  <a:lnTo>
                    <a:pt x="8953446" y="1886001"/>
                  </a:lnTo>
                  <a:lnTo>
                    <a:pt x="9010966" y="1879404"/>
                  </a:lnTo>
                  <a:lnTo>
                    <a:pt x="9016642" y="1928891"/>
                  </a:lnTo>
                  <a:lnTo>
                    <a:pt x="9270588" y="1903253"/>
                  </a:lnTo>
                  <a:lnTo>
                    <a:pt x="9264522" y="1850361"/>
                  </a:lnTo>
                  <a:lnTo>
                    <a:pt x="9322042" y="1843764"/>
                  </a:lnTo>
                  <a:lnTo>
                    <a:pt x="9328198" y="1897437"/>
                  </a:lnTo>
                  <a:lnTo>
                    <a:pt x="9829333" y="1846843"/>
                  </a:lnTo>
                  <a:lnTo>
                    <a:pt x="9829333" y="553703"/>
                  </a:lnTo>
                  <a:close/>
                  <a:moveTo>
                    <a:pt x="42673" y="553701"/>
                  </a:moveTo>
                  <a:lnTo>
                    <a:pt x="42673" y="1847754"/>
                  </a:lnTo>
                  <a:lnTo>
                    <a:pt x="534767" y="1897436"/>
                  </a:lnTo>
                  <a:lnTo>
                    <a:pt x="540923" y="1843763"/>
                  </a:lnTo>
                  <a:lnTo>
                    <a:pt x="598442" y="1850360"/>
                  </a:lnTo>
                  <a:lnTo>
                    <a:pt x="592376" y="1903252"/>
                  </a:lnTo>
                  <a:lnTo>
                    <a:pt x="846322" y="1928890"/>
                  </a:lnTo>
                  <a:lnTo>
                    <a:pt x="851998" y="1879403"/>
                  </a:lnTo>
                  <a:lnTo>
                    <a:pt x="909519" y="1886000"/>
                  </a:lnTo>
                  <a:lnTo>
                    <a:pt x="903933" y="1934706"/>
                  </a:lnTo>
                  <a:lnTo>
                    <a:pt x="1142775" y="1958819"/>
                  </a:lnTo>
                  <a:lnTo>
                    <a:pt x="1147987" y="1913368"/>
                  </a:lnTo>
                  <a:lnTo>
                    <a:pt x="1205508" y="1919965"/>
                  </a:lnTo>
                  <a:lnTo>
                    <a:pt x="1200386" y="1964636"/>
                  </a:lnTo>
                  <a:lnTo>
                    <a:pt x="1974958" y="2042835"/>
                  </a:lnTo>
                  <a:lnTo>
                    <a:pt x="1974958" y="2041679"/>
                  </a:lnTo>
                  <a:lnTo>
                    <a:pt x="1978802" y="2041291"/>
                  </a:lnTo>
                  <a:cubicBezTo>
                    <a:pt x="2342653" y="2041291"/>
                    <a:pt x="2637613" y="2336251"/>
                    <a:pt x="2637613" y="2700102"/>
                  </a:cubicBezTo>
                  <a:cubicBezTo>
                    <a:pt x="2637613" y="3063953"/>
                    <a:pt x="2342653" y="3358913"/>
                    <a:pt x="1978802" y="3358913"/>
                  </a:cubicBezTo>
                  <a:lnTo>
                    <a:pt x="1974958" y="3358526"/>
                  </a:lnTo>
                  <a:lnTo>
                    <a:pt x="1974958" y="3357371"/>
                  </a:lnTo>
                  <a:lnTo>
                    <a:pt x="1200558" y="3435553"/>
                  </a:lnTo>
                  <a:lnTo>
                    <a:pt x="1205506" y="3478700"/>
                  </a:lnTo>
                  <a:lnTo>
                    <a:pt x="1147985" y="3485297"/>
                  </a:lnTo>
                  <a:lnTo>
                    <a:pt x="1142947" y="3441369"/>
                  </a:lnTo>
                  <a:lnTo>
                    <a:pt x="904105" y="3465482"/>
                  </a:lnTo>
                  <a:lnTo>
                    <a:pt x="909517" y="3512665"/>
                  </a:lnTo>
                  <a:lnTo>
                    <a:pt x="851996" y="3519262"/>
                  </a:lnTo>
                  <a:lnTo>
                    <a:pt x="846495" y="3471299"/>
                  </a:lnTo>
                  <a:lnTo>
                    <a:pt x="592548" y="3496936"/>
                  </a:lnTo>
                  <a:lnTo>
                    <a:pt x="598439" y="3548305"/>
                  </a:lnTo>
                  <a:lnTo>
                    <a:pt x="540921" y="3554902"/>
                  </a:lnTo>
                  <a:lnTo>
                    <a:pt x="534940" y="3502753"/>
                  </a:lnTo>
                  <a:lnTo>
                    <a:pt x="42673" y="3552450"/>
                  </a:lnTo>
                  <a:lnTo>
                    <a:pt x="42673" y="4846509"/>
                  </a:lnTo>
                  <a:lnTo>
                    <a:pt x="550402" y="4846509"/>
                  </a:lnTo>
                  <a:cubicBezTo>
                    <a:pt x="1730652" y="4846509"/>
                    <a:pt x="2687433" y="3885532"/>
                    <a:pt x="2687433" y="2700105"/>
                  </a:cubicBezTo>
                  <a:lnTo>
                    <a:pt x="2687438" y="2700105"/>
                  </a:lnTo>
                  <a:cubicBezTo>
                    <a:pt x="2687438" y="1514679"/>
                    <a:pt x="1730654" y="553701"/>
                    <a:pt x="550404" y="553701"/>
                  </a:cubicBezTo>
                  <a:close/>
                  <a:moveTo>
                    <a:pt x="4964200" y="91667"/>
                  </a:moveTo>
                  <a:lnTo>
                    <a:pt x="4964200" y="2046753"/>
                  </a:lnTo>
                  <a:lnTo>
                    <a:pt x="5068776" y="2057295"/>
                  </a:lnTo>
                  <a:cubicBezTo>
                    <a:pt x="5368985" y="2118727"/>
                    <a:pt x="5594813" y="2384352"/>
                    <a:pt x="5594813" y="2702721"/>
                  </a:cubicBezTo>
                  <a:cubicBezTo>
                    <a:pt x="5594813" y="3021091"/>
                    <a:pt x="5368985" y="3286716"/>
                    <a:pt x="5068776" y="3348147"/>
                  </a:cubicBezTo>
                  <a:lnTo>
                    <a:pt x="4964200" y="3358690"/>
                  </a:lnTo>
                  <a:lnTo>
                    <a:pt x="4964200" y="5300710"/>
                  </a:lnTo>
                  <a:lnTo>
                    <a:pt x="9829333" y="5300710"/>
                  </a:lnTo>
                  <a:lnTo>
                    <a:pt x="9829333" y="4899497"/>
                  </a:lnTo>
                  <a:lnTo>
                    <a:pt x="9327755" y="4899497"/>
                  </a:lnTo>
                  <a:cubicBezTo>
                    <a:pt x="8113065" y="4899497"/>
                    <a:pt x="7128365" y="3914797"/>
                    <a:pt x="7128365" y="2700108"/>
                  </a:cubicBezTo>
                  <a:lnTo>
                    <a:pt x="7128363" y="2700108"/>
                  </a:lnTo>
                  <a:cubicBezTo>
                    <a:pt x="7128363" y="1485418"/>
                    <a:pt x="8113063" y="500718"/>
                    <a:pt x="9327753" y="500718"/>
                  </a:cubicBezTo>
                  <a:lnTo>
                    <a:pt x="9829333" y="500718"/>
                  </a:lnTo>
                  <a:lnTo>
                    <a:pt x="9829333" y="91667"/>
                  </a:lnTo>
                  <a:close/>
                  <a:moveTo>
                    <a:pt x="42673" y="91667"/>
                  </a:moveTo>
                  <a:lnTo>
                    <a:pt x="42673" y="500717"/>
                  </a:lnTo>
                  <a:lnTo>
                    <a:pt x="535211" y="500717"/>
                  </a:lnTo>
                  <a:cubicBezTo>
                    <a:pt x="1749902" y="500717"/>
                    <a:pt x="2734602" y="1485417"/>
                    <a:pt x="2734602" y="2700107"/>
                  </a:cubicBezTo>
                  <a:cubicBezTo>
                    <a:pt x="2734602" y="3914796"/>
                    <a:pt x="1749899" y="4899496"/>
                    <a:pt x="535209" y="4899496"/>
                  </a:cubicBezTo>
                  <a:lnTo>
                    <a:pt x="42673" y="4899496"/>
                  </a:lnTo>
                  <a:lnTo>
                    <a:pt x="42673" y="5300710"/>
                  </a:lnTo>
                  <a:lnTo>
                    <a:pt x="4907804" y="5300710"/>
                  </a:lnTo>
                  <a:lnTo>
                    <a:pt x="4907804" y="3358690"/>
                  </a:lnTo>
                  <a:lnTo>
                    <a:pt x="4803228" y="3348147"/>
                  </a:lnTo>
                  <a:cubicBezTo>
                    <a:pt x="4503020" y="3286716"/>
                    <a:pt x="4277191" y="3021091"/>
                    <a:pt x="4277191" y="2702721"/>
                  </a:cubicBezTo>
                  <a:cubicBezTo>
                    <a:pt x="4277191" y="2384352"/>
                    <a:pt x="4503020" y="2118727"/>
                    <a:pt x="4803228" y="2057295"/>
                  </a:cubicBezTo>
                  <a:lnTo>
                    <a:pt x="4907804" y="2046753"/>
                  </a:lnTo>
                  <a:lnTo>
                    <a:pt x="4907804" y="91667"/>
                  </a:lnTo>
                  <a:close/>
                  <a:moveTo>
                    <a:pt x="6882493" y="0"/>
                  </a:moveTo>
                  <a:lnTo>
                    <a:pt x="6938888" y="0"/>
                  </a:lnTo>
                  <a:lnTo>
                    <a:pt x="6938888" y="48994"/>
                  </a:lnTo>
                  <a:lnTo>
                    <a:pt x="9872006" y="48994"/>
                  </a:lnTo>
                  <a:lnTo>
                    <a:pt x="9872006" y="5343383"/>
                  </a:lnTo>
                  <a:lnTo>
                    <a:pt x="0" y="5343383"/>
                  </a:lnTo>
                  <a:lnTo>
                    <a:pt x="0" y="48994"/>
                  </a:lnTo>
                  <a:lnTo>
                    <a:pt x="2936082" y="48994"/>
                  </a:lnTo>
                  <a:lnTo>
                    <a:pt x="2936082" y="0"/>
                  </a:lnTo>
                  <a:lnTo>
                    <a:pt x="2992477" y="0"/>
                  </a:lnTo>
                  <a:lnTo>
                    <a:pt x="2992477" y="48994"/>
                  </a:lnTo>
                  <a:lnTo>
                    <a:pt x="6882493" y="4899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4FD99831-27F8-4A31-B501-BA1A919E7598}"/>
              </a:ext>
            </a:extLst>
          </p:cNvPr>
          <p:cNvGrpSpPr>
            <a:grpSpLocks noChangeAspect="1"/>
          </p:cNvGrpSpPr>
          <p:nvPr/>
        </p:nvGrpSpPr>
        <p:grpSpPr>
          <a:xfrm>
            <a:off x="1006700" y="1272850"/>
            <a:ext cx="7897605" cy="4320000"/>
            <a:chOff x="20842" y="728999"/>
            <a:chExt cx="9872006" cy="5400000"/>
          </a:xfrm>
          <a:solidFill>
            <a:schemeClr val="tx1"/>
          </a:solidFill>
        </p:grpSpPr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E052E2D4-A427-48EA-BB5F-558019EC55DF}"/>
                </a:ext>
              </a:extLst>
            </p:cNvPr>
            <p:cNvSpPr/>
            <p:nvPr/>
          </p:nvSpPr>
          <p:spPr bwMode="auto">
            <a:xfrm>
              <a:off x="47442" y="3098005"/>
              <a:ext cx="711743" cy="662210"/>
            </a:xfrm>
            <a:custGeom>
              <a:avLst/>
              <a:gdLst>
                <a:gd name="connsiteX0" fmla="*/ 0 w 711743"/>
                <a:gd name="connsiteY0" fmla="*/ 0 h 662210"/>
                <a:gd name="connsiteX1" fmla="*/ 380638 w 711743"/>
                <a:gd name="connsiteY1" fmla="*/ 0 h 662210"/>
                <a:gd name="connsiteX2" fmla="*/ 711743 w 711743"/>
                <a:gd name="connsiteY2" fmla="*/ 331105 h 662210"/>
                <a:gd name="connsiteX3" fmla="*/ 711742 w 711743"/>
                <a:gd name="connsiteY3" fmla="*/ 331105 h 662210"/>
                <a:gd name="connsiteX4" fmla="*/ 380637 w 711743"/>
                <a:gd name="connsiteY4" fmla="*/ 662210 h 662210"/>
                <a:gd name="connsiteX5" fmla="*/ 0 w 711743"/>
                <a:gd name="connsiteY5" fmla="*/ 662209 h 662210"/>
                <a:gd name="connsiteX6" fmla="*/ 0 w 711743"/>
                <a:gd name="connsiteY6" fmla="*/ 640777 h 662210"/>
                <a:gd name="connsiteX7" fmla="*/ 378692 w 711743"/>
                <a:gd name="connsiteY7" fmla="*/ 640777 h 662210"/>
                <a:gd name="connsiteX8" fmla="*/ 688364 w 711743"/>
                <a:gd name="connsiteY8" fmla="*/ 331105 h 662210"/>
                <a:gd name="connsiteX9" fmla="*/ 378692 w 711743"/>
                <a:gd name="connsiteY9" fmla="*/ 21433 h 662210"/>
                <a:gd name="connsiteX10" fmla="*/ 0 w 711743"/>
                <a:gd name="connsiteY10" fmla="*/ 21433 h 662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11743" h="662210">
                  <a:moveTo>
                    <a:pt x="0" y="0"/>
                  </a:moveTo>
                  <a:lnTo>
                    <a:pt x="380638" y="0"/>
                  </a:lnTo>
                  <a:cubicBezTo>
                    <a:pt x="563502" y="0"/>
                    <a:pt x="711743" y="148241"/>
                    <a:pt x="711743" y="331105"/>
                  </a:cubicBezTo>
                  <a:lnTo>
                    <a:pt x="711742" y="331105"/>
                  </a:lnTo>
                  <a:cubicBezTo>
                    <a:pt x="711742" y="513969"/>
                    <a:pt x="563501" y="662210"/>
                    <a:pt x="380637" y="662210"/>
                  </a:cubicBezTo>
                  <a:lnTo>
                    <a:pt x="0" y="662209"/>
                  </a:lnTo>
                  <a:lnTo>
                    <a:pt x="0" y="640777"/>
                  </a:lnTo>
                  <a:lnTo>
                    <a:pt x="378692" y="640777"/>
                  </a:lnTo>
                  <a:cubicBezTo>
                    <a:pt x="549719" y="640777"/>
                    <a:pt x="688364" y="502132"/>
                    <a:pt x="688364" y="331105"/>
                  </a:cubicBezTo>
                  <a:cubicBezTo>
                    <a:pt x="688364" y="160078"/>
                    <a:pt x="549719" y="21433"/>
                    <a:pt x="378692" y="21433"/>
                  </a:cubicBezTo>
                  <a:lnTo>
                    <a:pt x="0" y="214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39C8D364-394E-4F32-AB8A-4DB85092D9F8}"/>
                </a:ext>
              </a:extLst>
            </p:cNvPr>
            <p:cNvSpPr/>
            <p:nvPr/>
          </p:nvSpPr>
          <p:spPr bwMode="auto">
            <a:xfrm>
              <a:off x="401565" y="3164732"/>
              <a:ext cx="96322" cy="528758"/>
            </a:xfrm>
            <a:custGeom>
              <a:avLst/>
              <a:gdLst>
                <a:gd name="connsiteX0" fmla="*/ 0 w 96322"/>
                <a:gd name="connsiteY0" fmla="*/ 0 h 528758"/>
                <a:gd name="connsiteX1" fmla="*/ 39519 w 96322"/>
                <a:gd name="connsiteY1" fmla="*/ 0 h 528758"/>
                <a:gd name="connsiteX2" fmla="*/ 39519 w 96322"/>
                <a:gd name="connsiteY2" fmla="*/ 248080 h 528758"/>
                <a:gd name="connsiteX3" fmla="*/ 96322 w 96322"/>
                <a:gd name="connsiteY3" fmla="*/ 248080 h 528758"/>
                <a:gd name="connsiteX4" fmla="*/ 96322 w 96322"/>
                <a:gd name="connsiteY4" fmla="*/ 287599 h 528758"/>
                <a:gd name="connsiteX5" fmla="*/ 39519 w 96322"/>
                <a:gd name="connsiteY5" fmla="*/ 287599 h 528758"/>
                <a:gd name="connsiteX6" fmla="*/ 39519 w 96322"/>
                <a:gd name="connsiteY6" fmla="*/ 528758 h 528758"/>
                <a:gd name="connsiteX7" fmla="*/ 0 w 96322"/>
                <a:gd name="connsiteY7" fmla="*/ 528758 h 528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6322" h="528758">
                  <a:moveTo>
                    <a:pt x="0" y="0"/>
                  </a:moveTo>
                  <a:lnTo>
                    <a:pt x="39519" y="0"/>
                  </a:lnTo>
                  <a:lnTo>
                    <a:pt x="39519" y="248080"/>
                  </a:lnTo>
                  <a:lnTo>
                    <a:pt x="96322" y="248080"/>
                  </a:lnTo>
                  <a:lnTo>
                    <a:pt x="96322" y="287599"/>
                  </a:lnTo>
                  <a:lnTo>
                    <a:pt x="39519" y="287599"/>
                  </a:lnTo>
                  <a:lnTo>
                    <a:pt x="39519" y="528758"/>
                  </a:lnTo>
                  <a:lnTo>
                    <a:pt x="0" y="5287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: 塗りつぶしなし 39">
              <a:extLst>
                <a:ext uri="{FF2B5EF4-FFF2-40B4-BE49-F238E27FC236}">
                  <a16:creationId xmlns:a16="http://schemas.microsoft.com/office/drawing/2014/main" id="{6127326B-D5A6-4BE3-952E-EC44B04202AC}"/>
                </a:ext>
              </a:extLst>
            </p:cNvPr>
            <p:cNvSpPr/>
            <p:nvPr/>
          </p:nvSpPr>
          <p:spPr bwMode="auto">
            <a:xfrm>
              <a:off x="491243" y="3335401"/>
              <a:ext cx="187414" cy="187412"/>
            </a:xfrm>
            <a:prstGeom prst="donut">
              <a:avLst>
                <a:gd name="adj" fmla="val 10285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DCE470CF-350D-464E-B2C4-2D7DCE8C481A}"/>
                </a:ext>
              </a:extLst>
            </p:cNvPr>
            <p:cNvSpPr/>
            <p:nvPr/>
          </p:nvSpPr>
          <p:spPr bwMode="auto">
            <a:xfrm flipH="1">
              <a:off x="9145462" y="3098006"/>
              <a:ext cx="711743" cy="662210"/>
            </a:xfrm>
            <a:custGeom>
              <a:avLst/>
              <a:gdLst>
                <a:gd name="connsiteX0" fmla="*/ 0 w 711743"/>
                <a:gd name="connsiteY0" fmla="*/ 0 h 662210"/>
                <a:gd name="connsiteX1" fmla="*/ 380638 w 711743"/>
                <a:gd name="connsiteY1" fmla="*/ 0 h 662210"/>
                <a:gd name="connsiteX2" fmla="*/ 711743 w 711743"/>
                <a:gd name="connsiteY2" fmla="*/ 331105 h 662210"/>
                <a:gd name="connsiteX3" fmla="*/ 711742 w 711743"/>
                <a:gd name="connsiteY3" fmla="*/ 331105 h 662210"/>
                <a:gd name="connsiteX4" fmla="*/ 380637 w 711743"/>
                <a:gd name="connsiteY4" fmla="*/ 662210 h 662210"/>
                <a:gd name="connsiteX5" fmla="*/ 0 w 711743"/>
                <a:gd name="connsiteY5" fmla="*/ 662209 h 662210"/>
                <a:gd name="connsiteX6" fmla="*/ 0 w 711743"/>
                <a:gd name="connsiteY6" fmla="*/ 640777 h 662210"/>
                <a:gd name="connsiteX7" fmla="*/ 378692 w 711743"/>
                <a:gd name="connsiteY7" fmla="*/ 640777 h 662210"/>
                <a:gd name="connsiteX8" fmla="*/ 688364 w 711743"/>
                <a:gd name="connsiteY8" fmla="*/ 331105 h 662210"/>
                <a:gd name="connsiteX9" fmla="*/ 378692 w 711743"/>
                <a:gd name="connsiteY9" fmla="*/ 21433 h 662210"/>
                <a:gd name="connsiteX10" fmla="*/ 0 w 711743"/>
                <a:gd name="connsiteY10" fmla="*/ 21433 h 662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11743" h="662210">
                  <a:moveTo>
                    <a:pt x="0" y="0"/>
                  </a:moveTo>
                  <a:lnTo>
                    <a:pt x="380638" y="0"/>
                  </a:lnTo>
                  <a:cubicBezTo>
                    <a:pt x="563502" y="0"/>
                    <a:pt x="711743" y="148241"/>
                    <a:pt x="711743" y="331105"/>
                  </a:cubicBezTo>
                  <a:lnTo>
                    <a:pt x="711742" y="331105"/>
                  </a:lnTo>
                  <a:cubicBezTo>
                    <a:pt x="711742" y="513969"/>
                    <a:pt x="563501" y="662210"/>
                    <a:pt x="380637" y="662210"/>
                  </a:cubicBezTo>
                  <a:lnTo>
                    <a:pt x="0" y="662209"/>
                  </a:lnTo>
                  <a:lnTo>
                    <a:pt x="0" y="640777"/>
                  </a:lnTo>
                  <a:lnTo>
                    <a:pt x="378692" y="640777"/>
                  </a:lnTo>
                  <a:cubicBezTo>
                    <a:pt x="549719" y="640777"/>
                    <a:pt x="688364" y="502132"/>
                    <a:pt x="688364" y="331105"/>
                  </a:cubicBezTo>
                  <a:cubicBezTo>
                    <a:pt x="688364" y="160078"/>
                    <a:pt x="549719" y="21433"/>
                    <a:pt x="378692" y="21433"/>
                  </a:cubicBezTo>
                  <a:lnTo>
                    <a:pt x="0" y="214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52279616-BF64-486A-BC34-0FD0E04DFC3A}"/>
                </a:ext>
              </a:extLst>
            </p:cNvPr>
            <p:cNvSpPr/>
            <p:nvPr/>
          </p:nvSpPr>
          <p:spPr bwMode="auto">
            <a:xfrm flipH="1">
              <a:off x="9406760" y="3164733"/>
              <a:ext cx="96322" cy="528758"/>
            </a:xfrm>
            <a:custGeom>
              <a:avLst/>
              <a:gdLst>
                <a:gd name="connsiteX0" fmla="*/ 0 w 96322"/>
                <a:gd name="connsiteY0" fmla="*/ 0 h 528758"/>
                <a:gd name="connsiteX1" fmla="*/ 39519 w 96322"/>
                <a:gd name="connsiteY1" fmla="*/ 0 h 528758"/>
                <a:gd name="connsiteX2" fmla="*/ 39519 w 96322"/>
                <a:gd name="connsiteY2" fmla="*/ 248080 h 528758"/>
                <a:gd name="connsiteX3" fmla="*/ 96322 w 96322"/>
                <a:gd name="connsiteY3" fmla="*/ 248080 h 528758"/>
                <a:gd name="connsiteX4" fmla="*/ 96322 w 96322"/>
                <a:gd name="connsiteY4" fmla="*/ 287599 h 528758"/>
                <a:gd name="connsiteX5" fmla="*/ 39519 w 96322"/>
                <a:gd name="connsiteY5" fmla="*/ 287599 h 528758"/>
                <a:gd name="connsiteX6" fmla="*/ 39519 w 96322"/>
                <a:gd name="connsiteY6" fmla="*/ 528758 h 528758"/>
                <a:gd name="connsiteX7" fmla="*/ 0 w 96322"/>
                <a:gd name="connsiteY7" fmla="*/ 528758 h 528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6322" h="528758">
                  <a:moveTo>
                    <a:pt x="0" y="0"/>
                  </a:moveTo>
                  <a:lnTo>
                    <a:pt x="39519" y="0"/>
                  </a:lnTo>
                  <a:lnTo>
                    <a:pt x="39519" y="248080"/>
                  </a:lnTo>
                  <a:lnTo>
                    <a:pt x="96322" y="248080"/>
                  </a:lnTo>
                  <a:lnTo>
                    <a:pt x="96322" y="287599"/>
                  </a:lnTo>
                  <a:lnTo>
                    <a:pt x="39519" y="287599"/>
                  </a:lnTo>
                  <a:lnTo>
                    <a:pt x="39519" y="528758"/>
                  </a:lnTo>
                  <a:lnTo>
                    <a:pt x="0" y="5287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: 塗りつぶしなし 42">
              <a:extLst>
                <a:ext uri="{FF2B5EF4-FFF2-40B4-BE49-F238E27FC236}">
                  <a16:creationId xmlns:a16="http://schemas.microsoft.com/office/drawing/2014/main" id="{D857410A-1A0E-4E35-938B-4286579C31CF}"/>
                </a:ext>
              </a:extLst>
            </p:cNvPr>
            <p:cNvSpPr/>
            <p:nvPr/>
          </p:nvSpPr>
          <p:spPr bwMode="auto">
            <a:xfrm flipH="1">
              <a:off x="9225990" y="3335402"/>
              <a:ext cx="187414" cy="187412"/>
            </a:xfrm>
            <a:prstGeom prst="donut">
              <a:avLst>
                <a:gd name="adj" fmla="val 10285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C80EC8F0-935D-481D-8F1A-C2E5EC815CF5}"/>
                </a:ext>
              </a:extLst>
            </p:cNvPr>
            <p:cNvSpPr/>
            <p:nvPr/>
          </p:nvSpPr>
          <p:spPr bwMode="auto">
            <a:xfrm>
              <a:off x="20842" y="728999"/>
              <a:ext cx="9872006" cy="5400000"/>
            </a:xfrm>
            <a:custGeom>
              <a:avLst/>
              <a:gdLst>
                <a:gd name="connsiteX0" fmla="*/ 6882493 w 9872006"/>
                <a:gd name="connsiteY0" fmla="*/ 5343605 h 5400000"/>
                <a:gd name="connsiteX1" fmla="*/ 6938888 w 9872006"/>
                <a:gd name="connsiteY1" fmla="*/ 5343605 h 5400000"/>
                <a:gd name="connsiteX2" fmla="*/ 6938888 w 9872006"/>
                <a:gd name="connsiteY2" fmla="*/ 5400000 h 5400000"/>
                <a:gd name="connsiteX3" fmla="*/ 6882493 w 9872006"/>
                <a:gd name="connsiteY3" fmla="*/ 5400000 h 5400000"/>
                <a:gd name="connsiteX4" fmla="*/ 2936082 w 9872006"/>
                <a:gd name="connsiteY4" fmla="*/ 5343605 h 5400000"/>
                <a:gd name="connsiteX5" fmla="*/ 2992477 w 9872006"/>
                <a:gd name="connsiteY5" fmla="*/ 5343605 h 5400000"/>
                <a:gd name="connsiteX6" fmla="*/ 2992477 w 9872006"/>
                <a:gd name="connsiteY6" fmla="*/ 5400000 h 5400000"/>
                <a:gd name="connsiteX7" fmla="*/ 2936082 w 9872006"/>
                <a:gd name="connsiteY7" fmla="*/ 5400000 h 5400000"/>
                <a:gd name="connsiteX8" fmla="*/ 8264767 w 9872006"/>
                <a:gd name="connsiteY8" fmla="*/ 3165835 h 5400000"/>
                <a:gd name="connsiteX9" fmla="*/ 8300750 w 9872006"/>
                <a:gd name="connsiteY9" fmla="*/ 3201817 h 5400000"/>
                <a:gd name="connsiteX10" fmla="*/ 8246839 w 9872006"/>
                <a:gd name="connsiteY10" fmla="*/ 3246297 h 5400000"/>
                <a:gd name="connsiteX11" fmla="*/ 8183734 w 9872006"/>
                <a:gd name="connsiteY11" fmla="*/ 3280550 h 5400000"/>
                <a:gd name="connsiteX12" fmla="*/ 8163995 w 9872006"/>
                <a:gd name="connsiteY12" fmla="*/ 3233625 h 5400000"/>
                <a:gd name="connsiteX13" fmla="*/ 8218388 w 9872006"/>
                <a:gd name="connsiteY13" fmla="*/ 3204101 h 5400000"/>
                <a:gd name="connsiteX14" fmla="*/ 1598197 w 9872006"/>
                <a:gd name="connsiteY14" fmla="*/ 3165834 h 5400000"/>
                <a:gd name="connsiteX15" fmla="*/ 1644576 w 9872006"/>
                <a:gd name="connsiteY15" fmla="*/ 3204100 h 5400000"/>
                <a:gd name="connsiteX16" fmla="*/ 1698969 w 9872006"/>
                <a:gd name="connsiteY16" fmla="*/ 3233624 h 5400000"/>
                <a:gd name="connsiteX17" fmla="*/ 1679231 w 9872006"/>
                <a:gd name="connsiteY17" fmla="*/ 3280549 h 5400000"/>
                <a:gd name="connsiteX18" fmla="*/ 1616125 w 9872006"/>
                <a:gd name="connsiteY18" fmla="*/ 3246296 h 5400000"/>
                <a:gd name="connsiteX19" fmla="*/ 1562214 w 9872006"/>
                <a:gd name="connsiteY19" fmla="*/ 3201816 h 5400000"/>
                <a:gd name="connsiteX20" fmla="*/ 8415288 w 9872006"/>
                <a:gd name="connsiteY20" fmla="*/ 2979659 h 5400000"/>
                <a:gd name="connsiteX21" fmla="*/ 8462481 w 9872006"/>
                <a:gd name="connsiteY21" fmla="*/ 2998905 h 5400000"/>
                <a:gd name="connsiteX22" fmla="*/ 8424788 w 9872006"/>
                <a:gd name="connsiteY22" fmla="*/ 3068349 h 5400000"/>
                <a:gd name="connsiteX23" fmla="*/ 8380308 w 9872006"/>
                <a:gd name="connsiteY23" fmla="*/ 3122259 h 5400000"/>
                <a:gd name="connsiteX24" fmla="*/ 8344325 w 9872006"/>
                <a:gd name="connsiteY24" fmla="*/ 3086277 h 5400000"/>
                <a:gd name="connsiteX25" fmla="*/ 8382592 w 9872006"/>
                <a:gd name="connsiteY25" fmla="*/ 3039897 h 5400000"/>
                <a:gd name="connsiteX26" fmla="*/ 1447676 w 9872006"/>
                <a:gd name="connsiteY26" fmla="*/ 2979658 h 5400000"/>
                <a:gd name="connsiteX27" fmla="*/ 1480372 w 9872006"/>
                <a:gd name="connsiteY27" fmla="*/ 3039896 h 5400000"/>
                <a:gd name="connsiteX28" fmla="*/ 1518639 w 9872006"/>
                <a:gd name="connsiteY28" fmla="*/ 3086276 h 5400000"/>
                <a:gd name="connsiteX29" fmla="*/ 1482656 w 9872006"/>
                <a:gd name="connsiteY29" fmla="*/ 3122258 h 5400000"/>
                <a:gd name="connsiteX30" fmla="*/ 1438176 w 9872006"/>
                <a:gd name="connsiteY30" fmla="*/ 3068348 h 5400000"/>
                <a:gd name="connsiteX31" fmla="*/ 1400483 w 9872006"/>
                <a:gd name="connsiteY31" fmla="*/ 2998904 h 5400000"/>
                <a:gd name="connsiteX32" fmla="*/ 8480745 w 9872006"/>
                <a:gd name="connsiteY32" fmla="*/ 2756257 h 5400000"/>
                <a:gd name="connsiteX33" fmla="*/ 8531632 w 9872006"/>
                <a:gd name="connsiteY33" fmla="*/ 2756257 h 5400000"/>
                <a:gd name="connsiteX34" fmla="*/ 8523918 w 9872006"/>
                <a:gd name="connsiteY34" fmla="*/ 2832774 h 5400000"/>
                <a:gd name="connsiteX35" fmla="*/ 8504720 w 9872006"/>
                <a:gd name="connsiteY35" fmla="*/ 2894622 h 5400000"/>
                <a:gd name="connsiteX36" fmla="*/ 8457642 w 9872006"/>
                <a:gd name="connsiteY36" fmla="*/ 2875424 h 5400000"/>
                <a:gd name="connsiteX37" fmla="*/ 8474065 w 9872006"/>
                <a:gd name="connsiteY37" fmla="*/ 2822519 h 5400000"/>
                <a:gd name="connsiteX38" fmla="*/ 1331333 w 9872006"/>
                <a:gd name="connsiteY38" fmla="*/ 2756256 h 5400000"/>
                <a:gd name="connsiteX39" fmla="*/ 1382219 w 9872006"/>
                <a:gd name="connsiteY39" fmla="*/ 2756256 h 5400000"/>
                <a:gd name="connsiteX40" fmla="*/ 1388899 w 9872006"/>
                <a:gd name="connsiteY40" fmla="*/ 2822518 h 5400000"/>
                <a:gd name="connsiteX41" fmla="*/ 1405322 w 9872006"/>
                <a:gd name="connsiteY41" fmla="*/ 2875423 h 5400000"/>
                <a:gd name="connsiteX42" fmla="*/ 1358244 w 9872006"/>
                <a:gd name="connsiteY42" fmla="*/ 2894621 h 5400000"/>
                <a:gd name="connsiteX43" fmla="*/ 1339046 w 9872006"/>
                <a:gd name="connsiteY43" fmla="*/ 2832773 h 5400000"/>
                <a:gd name="connsiteX44" fmla="*/ 8502585 w 9872006"/>
                <a:gd name="connsiteY44" fmla="*/ 2498502 h 5400000"/>
                <a:gd name="connsiteX45" fmla="*/ 8523918 w 9872006"/>
                <a:gd name="connsiteY45" fmla="*/ 2567228 h 5400000"/>
                <a:gd name="connsiteX46" fmla="*/ 8531632 w 9872006"/>
                <a:gd name="connsiteY46" fmla="*/ 2643745 h 5400000"/>
                <a:gd name="connsiteX47" fmla="*/ 8480745 w 9872006"/>
                <a:gd name="connsiteY47" fmla="*/ 2643745 h 5400000"/>
                <a:gd name="connsiteX48" fmla="*/ 8474065 w 9872006"/>
                <a:gd name="connsiteY48" fmla="*/ 2577483 h 5400000"/>
                <a:gd name="connsiteX49" fmla="*/ 8455673 w 9872006"/>
                <a:gd name="connsiteY49" fmla="*/ 2518236 h 5400000"/>
                <a:gd name="connsiteX50" fmla="*/ 1360379 w 9872006"/>
                <a:gd name="connsiteY50" fmla="*/ 2498501 h 5400000"/>
                <a:gd name="connsiteX51" fmla="*/ 1407291 w 9872006"/>
                <a:gd name="connsiteY51" fmla="*/ 2518235 h 5400000"/>
                <a:gd name="connsiteX52" fmla="*/ 1388899 w 9872006"/>
                <a:gd name="connsiteY52" fmla="*/ 2577482 h 5400000"/>
                <a:gd name="connsiteX53" fmla="*/ 1382219 w 9872006"/>
                <a:gd name="connsiteY53" fmla="*/ 2643744 h 5400000"/>
                <a:gd name="connsiteX54" fmla="*/ 1331333 w 9872006"/>
                <a:gd name="connsiteY54" fmla="*/ 2643744 h 5400000"/>
                <a:gd name="connsiteX55" fmla="*/ 1339046 w 9872006"/>
                <a:gd name="connsiteY55" fmla="*/ 2567227 h 5400000"/>
                <a:gd name="connsiteX56" fmla="*/ 8380308 w 9872006"/>
                <a:gd name="connsiteY56" fmla="*/ 2277743 h 5400000"/>
                <a:gd name="connsiteX57" fmla="*/ 8424788 w 9872006"/>
                <a:gd name="connsiteY57" fmla="*/ 2331654 h 5400000"/>
                <a:gd name="connsiteX58" fmla="*/ 8459040 w 9872006"/>
                <a:gd name="connsiteY58" fmla="*/ 2394758 h 5400000"/>
                <a:gd name="connsiteX59" fmla="*/ 8412115 w 9872006"/>
                <a:gd name="connsiteY59" fmla="*/ 2414497 h 5400000"/>
                <a:gd name="connsiteX60" fmla="*/ 8382592 w 9872006"/>
                <a:gd name="connsiteY60" fmla="*/ 2360105 h 5400000"/>
                <a:gd name="connsiteX61" fmla="*/ 8344325 w 9872006"/>
                <a:gd name="connsiteY61" fmla="*/ 2313726 h 5400000"/>
                <a:gd name="connsiteX62" fmla="*/ 1482656 w 9872006"/>
                <a:gd name="connsiteY62" fmla="*/ 2277742 h 5400000"/>
                <a:gd name="connsiteX63" fmla="*/ 1518639 w 9872006"/>
                <a:gd name="connsiteY63" fmla="*/ 2313725 h 5400000"/>
                <a:gd name="connsiteX64" fmla="*/ 1480372 w 9872006"/>
                <a:gd name="connsiteY64" fmla="*/ 2360104 h 5400000"/>
                <a:gd name="connsiteX65" fmla="*/ 1450850 w 9872006"/>
                <a:gd name="connsiteY65" fmla="*/ 2414496 h 5400000"/>
                <a:gd name="connsiteX66" fmla="*/ 1403924 w 9872006"/>
                <a:gd name="connsiteY66" fmla="*/ 2394757 h 5400000"/>
                <a:gd name="connsiteX67" fmla="*/ 1438176 w 9872006"/>
                <a:gd name="connsiteY67" fmla="*/ 2331653 h 5400000"/>
                <a:gd name="connsiteX68" fmla="*/ 8177397 w 9872006"/>
                <a:gd name="connsiteY68" fmla="*/ 2116013 h 5400000"/>
                <a:gd name="connsiteX69" fmla="*/ 8246839 w 9872006"/>
                <a:gd name="connsiteY69" fmla="*/ 2153705 h 5400000"/>
                <a:gd name="connsiteX70" fmla="*/ 8300750 w 9872006"/>
                <a:gd name="connsiteY70" fmla="*/ 2198185 h 5400000"/>
                <a:gd name="connsiteX71" fmla="*/ 8264767 w 9872006"/>
                <a:gd name="connsiteY71" fmla="*/ 2234168 h 5400000"/>
                <a:gd name="connsiteX72" fmla="*/ 8218388 w 9872006"/>
                <a:gd name="connsiteY72" fmla="*/ 2195901 h 5400000"/>
                <a:gd name="connsiteX73" fmla="*/ 8158151 w 9872006"/>
                <a:gd name="connsiteY73" fmla="*/ 2163206 h 5400000"/>
                <a:gd name="connsiteX74" fmla="*/ 1685567 w 9872006"/>
                <a:gd name="connsiteY74" fmla="*/ 2116012 h 5400000"/>
                <a:gd name="connsiteX75" fmla="*/ 1704813 w 9872006"/>
                <a:gd name="connsiteY75" fmla="*/ 2163205 h 5400000"/>
                <a:gd name="connsiteX76" fmla="*/ 1644576 w 9872006"/>
                <a:gd name="connsiteY76" fmla="*/ 2195900 h 5400000"/>
                <a:gd name="connsiteX77" fmla="*/ 1598197 w 9872006"/>
                <a:gd name="connsiteY77" fmla="*/ 2234167 h 5400000"/>
                <a:gd name="connsiteX78" fmla="*/ 1562214 w 9872006"/>
                <a:gd name="connsiteY78" fmla="*/ 2198184 h 5400000"/>
                <a:gd name="connsiteX79" fmla="*/ 1616125 w 9872006"/>
                <a:gd name="connsiteY79" fmla="*/ 2153704 h 5400000"/>
                <a:gd name="connsiteX80" fmla="*/ 4964200 w 9872006"/>
                <a:gd name="connsiteY80" fmla="*/ 2097640 h 5400000"/>
                <a:gd name="connsiteX81" fmla="*/ 4964200 w 9872006"/>
                <a:gd name="connsiteY81" fmla="*/ 3307803 h 5400000"/>
                <a:gd name="connsiteX82" fmla="*/ 5058520 w 9872006"/>
                <a:gd name="connsiteY82" fmla="*/ 3298294 h 5400000"/>
                <a:gd name="connsiteX83" fmla="*/ 5543926 w 9872006"/>
                <a:gd name="connsiteY83" fmla="*/ 2702721 h 5400000"/>
                <a:gd name="connsiteX84" fmla="*/ 5058520 w 9872006"/>
                <a:gd name="connsiteY84" fmla="*/ 2107148 h 5400000"/>
                <a:gd name="connsiteX85" fmla="*/ 4907804 w 9872006"/>
                <a:gd name="connsiteY85" fmla="*/ 2097640 h 5400000"/>
                <a:gd name="connsiteX86" fmla="*/ 4813484 w 9872006"/>
                <a:gd name="connsiteY86" fmla="*/ 2107148 h 5400000"/>
                <a:gd name="connsiteX87" fmla="*/ 4328078 w 9872006"/>
                <a:gd name="connsiteY87" fmla="*/ 2702721 h 5400000"/>
                <a:gd name="connsiteX88" fmla="*/ 4813484 w 9872006"/>
                <a:gd name="connsiteY88" fmla="*/ 3298294 h 5400000"/>
                <a:gd name="connsiteX89" fmla="*/ 4907804 w 9872006"/>
                <a:gd name="connsiteY89" fmla="*/ 3307803 h 5400000"/>
                <a:gd name="connsiteX90" fmla="*/ 42673 w 9872006"/>
                <a:gd name="connsiteY90" fmla="*/ 1901142 h 5400000"/>
                <a:gd name="connsiteX91" fmla="*/ 42673 w 9872006"/>
                <a:gd name="connsiteY91" fmla="*/ 3499065 h 5400000"/>
                <a:gd name="connsiteX92" fmla="*/ 1789460 w 9872006"/>
                <a:gd name="connsiteY92" fmla="*/ 3326106 h 5400000"/>
                <a:gd name="connsiteX93" fmla="*/ 1782974 w 9872006"/>
                <a:gd name="connsiteY93" fmla="*/ 3324093 h 5400000"/>
                <a:gd name="connsiteX94" fmla="*/ 1802708 w 9872006"/>
                <a:gd name="connsiteY94" fmla="*/ 3277182 h 5400000"/>
                <a:gd name="connsiteX95" fmla="*/ 1861954 w 9872006"/>
                <a:gd name="connsiteY95" fmla="*/ 3295573 h 5400000"/>
                <a:gd name="connsiteX96" fmla="*/ 1928216 w 9872006"/>
                <a:gd name="connsiteY96" fmla="*/ 3302253 h 5400000"/>
                <a:gd name="connsiteX97" fmla="*/ 1928216 w 9872006"/>
                <a:gd name="connsiteY97" fmla="*/ 3312367 h 5400000"/>
                <a:gd name="connsiteX98" fmla="*/ 1974958 w 9872006"/>
                <a:gd name="connsiteY98" fmla="*/ 3307739 h 5400000"/>
                <a:gd name="connsiteX99" fmla="*/ 1974958 w 9872006"/>
                <a:gd name="connsiteY99" fmla="*/ 3307639 h 5400000"/>
                <a:gd name="connsiteX100" fmla="*/ 1978802 w 9872006"/>
                <a:gd name="connsiteY100" fmla="*/ 3308026 h 5400000"/>
                <a:gd name="connsiteX101" fmla="*/ 2586727 w 9872006"/>
                <a:gd name="connsiteY101" fmla="*/ 2700102 h 5400000"/>
                <a:gd name="connsiteX102" fmla="*/ 1978802 w 9872006"/>
                <a:gd name="connsiteY102" fmla="*/ 2092178 h 5400000"/>
                <a:gd name="connsiteX103" fmla="*/ 1974958 w 9872006"/>
                <a:gd name="connsiteY103" fmla="*/ 2092566 h 5400000"/>
                <a:gd name="connsiteX104" fmla="*/ 1974958 w 9872006"/>
                <a:gd name="connsiteY104" fmla="*/ 2092468 h 5400000"/>
                <a:gd name="connsiteX105" fmla="*/ 1928216 w 9872006"/>
                <a:gd name="connsiteY105" fmla="*/ 2087840 h 5400000"/>
                <a:gd name="connsiteX106" fmla="*/ 1928216 w 9872006"/>
                <a:gd name="connsiteY106" fmla="*/ 2097747 h 5400000"/>
                <a:gd name="connsiteX107" fmla="*/ 1861954 w 9872006"/>
                <a:gd name="connsiteY107" fmla="*/ 2104427 h 5400000"/>
                <a:gd name="connsiteX108" fmla="*/ 1809049 w 9872006"/>
                <a:gd name="connsiteY108" fmla="*/ 2120850 h 5400000"/>
                <a:gd name="connsiteX109" fmla="*/ 1790006 w 9872006"/>
                <a:gd name="connsiteY109" fmla="*/ 2074155 h 5400000"/>
                <a:gd name="connsiteX110" fmla="*/ 9829333 w 9872006"/>
                <a:gd name="connsiteY110" fmla="*/ 1900247 h 5400000"/>
                <a:gd name="connsiteX111" fmla="*/ 8072958 w 9872006"/>
                <a:gd name="connsiteY111" fmla="*/ 2074156 h 5400000"/>
                <a:gd name="connsiteX112" fmla="*/ 8053916 w 9872006"/>
                <a:gd name="connsiteY112" fmla="*/ 2120851 h 5400000"/>
                <a:gd name="connsiteX113" fmla="*/ 8001010 w 9872006"/>
                <a:gd name="connsiteY113" fmla="*/ 2104428 h 5400000"/>
                <a:gd name="connsiteX114" fmla="*/ 7934748 w 9872006"/>
                <a:gd name="connsiteY114" fmla="*/ 2097748 h 5400000"/>
                <a:gd name="connsiteX115" fmla="*/ 7934748 w 9872006"/>
                <a:gd name="connsiteY115" fmla="*/ 2087841 h 5400000"/>
                <a:gd name="connsiteX116" fmla="*/ 7888007 w 9872006"/>
                <a:gd name="connsiteY116" fmla="*/ 2092469 h 5400000"/>
                <a:gd name="connsiteX117" fmla="*/ 7888007 w 9872006"/>
                <a:gd name="connsiteY117" fmla="*/ 2092567 h 5400000"/>
                <a:gd name="connsiteX118" fmla="*/ 7884163 w 9872006"/>
                <a:gd name="connsiteY118" fmla="*/ 2092179 h 5400000"/>
                <a:gd name="connsiteX119" fmla="*/ 7276239 w 9872006"/>
                <a:gd name="connsiteY119" fmla="*/ 2700103 h 5400000"/>
                <a:gd name="connsiteX120" fmla="*/ 7884163 w 9872006"/>
                <a:gd name="connsiteY120" fmla="*/ 3308027 h 5400000"/>
                <a:gd name="connsiteX121" fmla="*/ 7888007 w 9872006"/>
                <a:gd name="connsiteY121" fmla="*/ 3307640 h 5400000"/>
                <a:gd name="connsiteX122" fmla="*/ 7888007 w 9872006"/>
                <a:gd name="connsiteY122" fmla="*/ 3307740 h 5400000"/>
                <a:gd name="connsiteX123" fmla="*/ 7934748 w 9872006"/>
                <a:gd name="connsiteY123" fmla="*/ 3312368 h 5400000"/>
                <a:gd name="connsiteX124" fmla="*/ 7934748 w 9872006"/>
                <a:gd name="connsiteY124" fmla="*/ 3302254 h 5400000"/>
                <a:gd name="connsiteX125" fmla="*/ 8001010 w 9872006"/>
                <a:gd name="connsiteY125" fmla="*/ 3295574 h 5400000"/>
                <a:gd name="connsiteX126" fmla="*/ 8060256 w 9872006"/>
                <a:gd name="connsiteY126" fmla="*/ 3277183 h 5400000"/>
                <a:gd name="connsiteX127" fmla="*/ 8079990 w 9872006"/>
                <a:gd name="connsiteY127" fmla="*/ 3324094 h 5400000"/>
                <a:gd name="connsiteX128" fmla="*/ 8073505 w 9872006"/>
                <a:gd name="connsiteY128" fmla="*/ 3326107 h 5400000"/>
                <a:gd name="connsiteX129" fmla="*/ 9829333 w 9872006"/>
                <a:gd name="connsiteY129" fmla="*/ 3499961 h 5400000"/>
                <a:gd name="connsiteX130" fmla="*/ 9312560 w 9872006"/>
                <a:gd name="connsiteY130" fmla="*/ 553703 h 5400000"/>
                <a:gd name="connsiteX131" fmla="*/ 7175529 w 9872006"/>
                <a:gd name="connsiteY131" fmla="*/ 2700106 h 5400000"/>
                <a:gd name="connsiteX132" fmla="*/ 7175531 w 9872006"/>
                <a:gd name="connsiteY132" fmla="*/ 2700106 h 5400000"/>
                <a:gd name="connsiteX133" fmla="*/ 9312562 w 9872006"/>
                <a:gd name="connsiteY133" fmla="*/ 4846510 h 5400000"/>
                <a:gd name="connsiteX134" fmla="*/ 9829333 w 9872006"/>
                <a:gd name="connsiteY134" fmla="*/ 4846510 h 5400000"/>
                <a:gd name="connsiteX135" fmla="*/ 9829333 w 9872006"/>
                <a:gd name="connsiteY135" fmla="*/ 3553364 h 5400000"/>
                <a:gd name="connsiteX136" fmla="*/ 9328024 w 9872006"/>
                <a:gd name="connsiteY136" fmla="*/ 3502754 h 5400000"/>
                <a:gd name="connsiteX137" fmla="*/ 9322044 w 9872006"/>
                <a:gd name="connsiteY137" fmla="*/ 3554903 h 5400000"/>
                <a:gd name="connsiteX138" fmla="*/ 9264526 w 9872006"/>
                <a:gd name="connsiteY138" fmla="*/ 3548306 h 5400000"/>
                <a:gd name="connsiteX139" fmla="*/ 9270416 w 9872006"/>
                <a:gd name="connsiteY139" fmla="*/ 3496937 h 5400000"/>
                <a:gd name="connsiteX140" fmla="*/ 9016470 w 9872006"/>
                <a:gd name="connsiteY140" fmla="*/ 3471300 h 5400000"/>
                <a:gd name="connsiteX141" fmla="*/ 9010968 w 9872006"/>
                <a:gd name="connsiteY141" fmla="*/ 3519263 h 5400000"/>
                <a:gd name="connsiteX142" fmla="*/ 8953448 w 9872006"/>
                <a:gd name="connsiteY142" fmla="*/ 3512666 h 5400000"/>
                <a:gd name="connsiteX143" fmla="*/ 8958860 w 9872006"/>
                <a:gd name="connsiteY143" fmla="*/ 3465483 h 5400000"/>
                <a:gd name="connsiteX144" fmla="*/ 8720018 w 9872006"/>
                <a:gd name="connsiteY144" fmla="*/ 3441370 h 5400000"/>
                <a:gd name="connsiteX145" fmla="*/ 8714980 w 9872006"/>
                <a:gd name="connsiteY145" fmla="*/ 3485298 h 5400000"/>
                <a:gd name="connsiteX146" fmla="*/ 8657458 w 9872006"/>
                <a:gd name="connsiteY146" fmla="*/ 3478701 h 5400000"/>
                <a:gd name="connsiteX147" fmla="*/ 8662406 w 9872006"/>
                <a:gd name="connsiteY147" fmla="*/ 3435554 h 5400000"/>
                <a:gd name="connsiteX148" fmla="*/ 7888007 w 9872006"/>
                <a:gd name="connsiteY148" fmla="*/ 3357372 h 5400000"/>
                <a:gd name="connsiteX149" fmla="*/ 7888007 w 9872006"/>
                <a:gd name="connsiteY149" fmla="*/ 3358527 h 5400000"/>
                <a:gd name="connsiteX150" fmla="*/ 7884163 w 9872006"/>
                <a:gd name="connsiteY150" fmla="*/ 3358914 h 5400000"/>
                <a:gd name="connsiteX151" fmla="*/ 7225352 w 9872006"/>
                <a:gd name="connsiteY151" fmla="*/ 2700103 h 5400000"/>
                <a:gd name="connsiteX152" fmla="*/ 7884163 w 9872006"/>
                <a:gd name="connsiteY152" fmla="*/ 2041292 h 5400000"/>
                <a:gd name="connsiteX153" fmla="*/ 7888007 w 9872006"/>
                <a:gd name="connsiteY153" fmla="*/ 2041680 h 5400000"/>
                <a:gd name="connsiteX154" fmla="*/ 7888007 w 9872006"/>
                <a:gd name="connsiteY154" fmla="*/ 2042836 h 5400000"/>
                <a:gd name="connsiteX155" fmla="*/ 8662578 w 9872006"/>
                <a:gd name="connsiteY155" fmla="*/ 1964637 h 5400000"/>
                <a:gd name="connsiteX156" fmla="*/ 8657456 w 9872006"/>
                <a:gd name="connsiteY156" fmla="*/ 1919966 h 5400000"/>
                <a:gd name="connsiteX157" fmla="*/ 8714978 w 9872006"/>
                <a:gd name="connsiteY157" fmla="*/ 1913369 h 5400000"/>
                <a:gd name="connsiteX158" fmla="*/ 8720190 w 9872006"/>
                <a:gd name="connsiteY158" fmla="*/ 1958820 h 5400000"/>
                <a:gd name="connsiteX159" fmla="*/ 8959032 w 9872006"/>
                <a:gd name="connsiteY159" fmla="*/ 1934707 h 5400000"/>
                <a:gd name="connsiteX160" fmla="*/ 8953446 w 9872006"/>
                <a:gd name="connsiteY160" fmla="*/ 1886001 h 5400000"/>
                <a:gd name="connsiteX161" fmla="*/ 9010966 w 9872006"/>
                <a:gd name="connsiteY161" fmla="*/ 1879404 h 5400000"/>
                <a:gd name="connsiteX162" fmla="*/ 9016642 w 9872006"/>
                <a:gd name="connsiteY162" fmla="*/ 1928891 h 5400000"/>
                <a:gd name="connsiteX163" fmla="*/ 9270588 w 9872006"/>
                <a:gd name="connsiteY163" fmla="*/ 1903253 h 5400000"/>
                <a:gd name="connsiteX164" fmla="*/ 9264522 w 9872006"/>
                <a:gd name="connsiteY164" fmla="*/ 1850361 h 5400000"/>
                <a:gd name="connsiteX165" fmla="*/ 9322042 w 9872006"/>
                <a:gd name="connsiteY165" fmla="*/ 1843764 h 5400000"/>
                <a:gd name="connsiteX166" fmla="*/ 9328198 w 9872006"/>
                <a:gd name="connsiteY166" fmla="*/ 1897437 h 5400000"/>
                <a:gd name="connsiteX167" fmla="*/ 9829333 w 9872006"/>
                <a:gd name="connsiteY167" fmla="*/ 1846843 h 5400000"/>
                <a:gd name="connsiteX168" fmla="*/ 9829333 w 9872006"/>
                <a:gd name="connsiteY168" fmla="*/ 553703 h 5400000"/>
                <a:gd name="connsiteX169" fmla="*/ 42673 w 9872006"/>
                <a:gd name="connsiteY169" fmla="*/ 553701 h 5400000"/>
                <a:gd name="connsiteX170" fmla="*/ 42673 w 9872006"/>
                <a:gd name="connsiteY170" fmla="*/ 1847754 h 5400000"/>
                <a:gd name="connsiteX171" fmla="*/ 534767 w 9872006"/>
                <a:gd name="connsiteY171" fmla="*/ 1897436 h 5400000"/>
                <a:gd name="connsiteX172" fmla="*/ 540923 w 9872006"/>
                <a:gd name="connsiteY172" fmla="*/ 1843763 h 5400000"/>
                <a:gd name="connsiteX173" fmla="*/ 598442 w 9872006"/>
                <a:gd name="connsiteY173" fmla="*/ 1850360 h 5400000"/>
                <a:gd name="connsiteX174" fmla="*/ 592376 w 9872006"/>
                <a:gd name="connsiteY174" fmla="*/ 1903252 h 5400000"/>
                <a:gd name="connsiteX175" fmla="*/ 846322 w 9872006"/>
                <a:gd name="connsiteY175" fmla="*/ 1928890 h 5400000"/>
                <a:gd name="connsiteX176" fmla="*/ 851998 w 9872006"/>
                <a:gd name="connsiteY176" fmla="*/ 1879403 h 5400000"/>
                <a:gd name="connsiteX177" fmla="*/ 909519 w 9872006"/>
                <a:gd name="connsiteY177" fmla="*/ 1886000 h 5400000"/>
                <a:gd name="connsiteX178" fmla="*/ 903933 w 9872006"/>
                <a:gd name="connsiteY178" fmla="*/ 1934706 h 5400000"/>
                <a:gd name="connsiteX179" fmla="*/ 1142775 w 9872006"/>
                <a:gd name="connsiteY179" fmla="*/ 1958819 h 5400000"/>
                <a:gd name="connsiteX180" fmla="*/ 1147987 w 9872006"/>
                <a:gd name="connsiteY180" fmla="*/ 1913368 h 5400000"/>
                <a:gd name="connsiteX181" fmla="*/ 1205508 w 9872006"/>
                <a:gd name="connsiteY181" fmla="*/ 1919965 h 5400000"/>
                <a:gd name="connsiteX182" fmla="*/ 1200386 w 9872006"/>
                <a:gd name="connsiteY182" fmla="*/ 1964636 h 5400000"/>
                <a:gd name="connsiteX183" fmla="*/ 1974958 w 9872006"/>
                <a:gd name="connsiteY183" fmla="*/ 2042835 h 5400000"/>
                <a:gd name="connsiteX184" fmla="*/ 1974958 w 9872006"/>
                <a:gd name="connsiteY184" fmla="*/ 2041679 h 5400000"/>
                <a:gd name="connsiteX185" fmla="*/ 1978802 w 9872006"/>
                <a:gd name="connsiteY185" fmla="*/ 2041291 h 5400000"/>
                <a:gd name="connsiteX186" fmla="*/ 2637613 w 9872006"/>
                <a:gd name="connsiteY186" fmla="*/ 2700102 h 5400000"/>
                <a:gd name="connsiteX187" fmla="*/ 1978802 w 9872006"/>
                <a:gd name="connsiteY187" fmla="*/ 3358913 h 5400000"/>
                <a:gd name="connsiteX188" fmla="*/ 1974958 w 9872006"/>
                <a:gd name="connsiteY188" fmla="*/ 3358526 h 5400000"/>
                <a:gd name="connsiteX189" fmla="*/ 1974958 w 9872006"/>
                <a:gd name="connsiteY189" fmla="*/ 3357371 h 5400000"/>
                <a:gd name="connsiteX190" fmla="*/ 1200558 w 9872006"/>
                <a:gd name="connsiteY190" fmla="*/ 3435553 h 5400000"/>
                <a:gd name="connsiteX191" fmla="*/ 1205506 w 9872006"/>
                <a:gd name="connsiteY191" fmla="*/ 3478700 h 5400000"/>
                <a:gd name="connsiteX192" fmla="*/ 1147985 w 9872006"/>
                <a:gd name="connsiteY192" fmla="*/ 3485297 h 5400000"/>
                <a:gd name="connsiteX193" fmla="*/ 1142947 w 9872006"/>
                <a:gd name="connsiteY193" fmla="*/ 3441369 h 5400000"/>
                <a:gd name="connsiteX194" fmla="*/ 904105 w 9872006"/>
                <a:gd name="connsiteY194" fmla="*/ 3465482 h 5400000"/>
                <a:gd name="connsiteX195" fmla="*/ 909517 w 9872006"/>
                <a:gd name="connsiteY195" fmla="*/ 3512665 h 5400000"/>
                <a:gd name="connsiteX196" fmla="*/ 851996 w 9872006"/>
                <a:gd name="connsiteY196" fmla="*/ 3519262 h 5400000"/>
                <a:gd name="connsiteX197" fmla="*/ 846495 w 9872006"/>
                <a:gd name="connsiteY197" fmla="*/ 3471299 h 5400000"/>
                <a:gd name="connsiteX198" fmla="*/ 592548 w 9872006"/>
                <a:gd name="connsiteY198" fmla="*/ 3496936 h 5400000"/>
                <a:gd name="connsiteX199" fmla="*/ 598439 w 9872006"/>
                <a:gd name="connsiteY199" fmla="*/ 3548305 h 5400000"/>
                <a:gd name="connsiteX200" fmla="*/ 540921 w 9872006"/>
                <a:gd name="connsiteY200" fmla="*/ 3554902 h 5400000"/>
                <a:gd name="connsiteX201" fmla="*/ 534940 w 9872006"/>
                <a:gd name="connsiteY201" fmla="*/ 3502753 h 5400000"/>
                <a:gd name="connsiteX202" fmla="*/ 42673 w 9872006"/>
                <a:gd name="connsiteY202" fmla="*/ 3552450 h 5400000"/>
                <a:gd name="connsiteX203" fmla="*/ 42673 w 9872006"/>
                <a:gd name="connsiteY203" fmla="*/ 4846509 h 5400000"/>
                <a:gd name="connsiteX204" fmla="*/ 550402 w 9872006"/>
                <a:gd name="connsiteY204" fmla="*/ 4846509 h 5400000"/>
                <a:gd name="connsiteX205" fmla="*/ 2687433 w 9872006"/>
                <a:gd name="connsiteY205" fmla="*/ 2700105 h 5400000"/>
                <a:gd name="connsiteX206" fmla="*/ 2687438 w 9872006"/>
                <a:gd name="connsiteY206" fmla="*/ 2700105 h 5400000"/>
                <a:gd name="connsiteX207" fmla="*/ 550404 w 9872006"/>
                <a:gd name="connsiteY207" fmla="*/ 553701 h 5400000"/>
                <a:gd name="connsiteX208" fmla="*/ 4964200 w 9872006"/>
                <a:gd name="connsiteY208" fmla="*/ 91667 h 5400000"/>
                <a:gd name="connsiteX209" fmla="*/ 4964200 w 9872006"/>
                <a:gd name="connsiteY209" fmla="*/ 2046753 h 5400000"/>
                <a:gd name="connsiteX210" fmla="*/ 5068776 w 9872006"/>
                <a:gd name="connsiteY210" fmla="*/ 2057295 h 5400000"/>
                <a:gd name="connsiteX211" fmla="*/ 5594813 w 9872006"/>
                <a:gd name="connsiteY211" fmla="*/ 2702721 h 5400000"/>
                <a:gd name="connsiteX212" fmla="*/ 5068776 w 9872006"/>
                <a:gd name="connsiteY212" fmla="*/ 3348147 h 5400000"/>
                <a:gd name="connsiteX213" fmla="*/ 4964200 w 9872006"/>
                <a:gd name="connsiteY213" fmla="*/ 3358690 h 5400000"/>
                <a:gd name="connsiteX214" fmla="*/ 4964200 w 9872006"/>
                <a:gd name="connsiteY214" fmla="*/ 5300710 h 5400000"/>
                <a:gd name="connsiteX215" fmla="*/ 9829333 w 9872006"/>
                <a:gd name="connsiteY215" fmla="*/ 5300710 h 5400000"/>
                <a:gd name="connsiteX216" fmla="*/ 9829333 w 9872006"/>
                <a:gd name="connsiteY216" fmla="*/ 4899497 h 5400000"/>
                <a:gd name="connsiteX217" fmla="*/ 9327755 w 9872006"/>
                <a:gd name="connsiteY217" fmla="*/ 4899497 h 5400000"/>
                <a:gd name="connsiteX218" fmla="*/ 7128365 w 9872006"/>
                <a:gd name="connsiteY218" fmla="*/ 2700108 h 5400000"/>
                <a:gd name="connsiteX219" fmla="*/ 7128363 w 9872006"/>
                <a:gd name="connsiteY219" fmla="*/ 2700108 h 5400000"/>
                <a:gd name="connsiteX220" fmla="*/ 9327753 w 9872006"/>
                <a:gd name="connsiteY220" fmla="*/ 500718 h 5400000"/>
                <a:gd name="connsiteX221" fmla="*/ 9829333 w 9872006"/>
                <a:gd name="connsiteY221" fmla="*/ 500718 h 5400000"/>
                <a:gd name="connsiteX222" fmla="*/ 9829333 w 9872006"/>
                <a:gd name="connsiteY222" fmla="*/ 91667 h 5400000"/>
                <a:gd name="connsiteX223" fmla="*/ 42673 w 9872006"/>
                <a:gd name="connsiteY223" fmla="*/ 91667 h 5400000"/>
                <a:gd name="connsiteX224" fmla="*/ 42673 w 9872006"/>
                <a:gd name="connsiteY224" fmla="*/ 500717 h 5400000"/>
                <a:gd name="connsiteX225" fmla="*/ 535211 w 9872006"/>
                <a:gd name="connsiteY225" fmla="*/ 500717 h 5400000"/>
                <a:gd name="connsiteX226" fmla="*/ 2734602 w 9872006"/>
                <a:gd name="connsiteY226" fmla="*/ 2700107 h 5400000"/>
                <a:gd name="connsiteX227" fmla="*/ 535209 w 9872006"/>
                <a:gd name="connsiteY227" fmla="*/ 4899496 h 5400000"/>
                <a:gd name="connsiteX228" fmla="*/ 42673 w 9872006"/>
                <a:gd name="connsiteY228" fmla="*/ 4899496 h 5400000"/>
                <a:gd name="connsiteX229" fmla="*/ 42673 w 9872006"/>
                <a:gd name="connsiteY229" fmla="*/ 5300710 h 5400000"/>
                <a:gd name="connsiteX230" fmla="*/ 4907804 w 9872006"/>
                <a:gd name="connsiteY230" fmla="*/ 5300710 h 5400000"/>
                <a:gd name="connsiteX231" fmla="*/ 4907804 w 9872006"/>
                <a:gd name="connsiteY231" fmla="*/ 3358690 h 5400000"/>
                <a:gd name="connsiteX232" fmla="*/ 4803228 w 9872006"/>
                <a:gd name="connsiteY232" fmla="*/ 3348147 h 5400000"/>
                <a:gd name="connsiteX233" fmla="*/ 4277191 w 9872006"/>
                <a:gd name="connsiteY233" fmla="*/ 2702721 h 5400000"/>
                <a:gd name="connsiteX234" fmla="*/ 4803228 w 9872006"/>
                <a:gd name="connsiteY234" fmla="*/ 2057295 h 5400000"/>
                <a:gd name="connsiteX235" fmla="*/ 4907804 w 9872006"/>
                <a:gd name="connsiteY235" fmla="*/ 2046753 h 5400000"/>
                <a:gd name="connsiteX236" fmla="*/ 4907804 w 9872006"/>
                <a:gd name="connsiteY236" fmla="*/ 91667 h 5400000"/>
                <a:gd name="connsiteX237" fmla="*/ 6882493 w 9872006"/>
                <a:gd name="connsiteY237" fmla="*/ 0 h 5400000"/>
                <a:gd name="connsiteX238" fmla="*/ 6938888 w 9872006"/>
                <a:gd name="connsiteY238" fmla="*/ 0 h 5400000"/>
                <a:gd name="connsiteX239" fmla="*/ 6938888 w 9872006"/>
                <a:gd name="connsiteY239" fmla="*/ 48994 h 5400000"/>
                <a:gd name="connsiteX240" fmla="*/ 9872006 w 9872006"/>
                <a:gd name="connsiteY240" fmla="*/ 48994 h 5400000"/>
                <a:gd name="connsiteX241" fmla="*/ 9872006 w 9872006"/>
                <a:gd name="connsiteY241" fmla="*/ 5343383 h 5400000"/>
                <a:gd name="connsiteX242" fmla="*/ 0 w 9872006"/>
                <a:gd name="connsiteY242" fmla="*/ 5343383 h 5400000"/>
                <a:gd name="connsiteX243" fmla="*/ 0 w 9872006"/>
                <a:gd name="connsiteY243" fmla="*/ 48994 h 5400000"/>
                <a:gd name="connsiteX244" fmla="*/ 2936082 w 9872006"/>
                <a:gd name="connsiteY244" fmla="*/ 48994 h 5400000"/>
                <a:gd name="connsiteX245" fmla="*/ 2936082 w 9872006"/>
                <a:gd name="connsiteY245" fmla="*/ 0 h 5400000"/>
                <a:gd name="connsiteX246" fmla="*/ 2992477 w 9872006"/>
                <a:gd name="connsiteY246" fmla="*/ 0 h 5400000"/>
                <a:gd name="connsiteX247" fmla="*/ 2992477 w 9872006"/>
                <a:gd name="connsiteY247" fmla="*/ 48994 h 5400000"/>
                <a:gd name="connsiteX248" fmla="*/ 6882493 w 9872006"/>
                <a:gd name="connsiteY248" fmla="*/ 48994 h 54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</a:cxnLst>
              <a:rect l="l" t="t" r="r" b="b"/>
              <a:pathLst>
                <a:path w="9872006" h="5400000">
                  <a:moveTo>
                    <a:pt x="6882493" y="5343605"/>
                  </a:moveTo>
                  <a:lnTo>
                    <a:pt x="6938888" y="5343605"/>
                  </a:lnTo>
                  <a:lnTo>
                    <a:pt x="6938888" y="5400000"/>
                  </a:lnTo>
                  <a:lnTo>
                    <a:pt x="6882493" y="5400000"/>
                  </a:lnTo>
                  <a:close/>
                  <a:moveTo>
                    <a:pt x="2936082" y="5343605"/>
                  </a:moveTo>
                  <a:lnTo>
                    <a:pt x="2992477" y="5343605"/>
                  </a:lnTo>
                  <a:lnTo>
                    <a:pt x="2992477" y="5400000"/>
                  </a:lnTo>
                  <a:lnTo>
                    <a:pt x="2936082" y="5400000"/>
                  </a:lnTo>
                  <a:close/>
                  <a:moveTo>
                    <a:pt x="8264767" y="3165835"/>
                  </a:moveTo>
                  <a:lnTo>
                    <a:pt x="8300750" y="3201817"/>
                  </a:lnTo>
                  <a:lnTo>
                    <a:pt x="8246839" y="3246297"/>
                  </a:lnTo>
                  <a:lnTo>
                    <a:pt x="8183734" y="3280550"/>
                  </a:lnTo>
                  <a:lnTo>
                    <a:pt x="8163995" y="3233625"/>
                  </a:lnTo>
                  <a:lnTo>
                    <a:pt x="8218388" y="3204101"/>
                  </a:lnTo>
                  <a:close/>
                  <a:moveTo>
                    <a:pt x="1598197" y="3165834"/>
                  </a:moveTo>
                  <a:lnTo>
                    <a:pt x="1644576" y="3204100"/>
                  </a:lnTo>
                  <a:lnTo>
                    <a:pt x="1698969" y="3233624"/>
                  </a:lnTo>
                  <a:lnTo>
                    <a:pt x="1679231" y="3280549"/>
                  </a:lnTo>
                  <a:lnTo>
                    <a:pt x="1616125" y="3246296"/>
                  </a:lnTo>
                  <a:lnTo>
                    <a:pt x="1562214" y="3201816"/>
                  </a:lnTo>
                  <a:close/>
                  <a:moveTo>
                    <a:pt x="8415288" y="2979659"/>
                  </a:moveTo>
                  <a:lnTo>
                    <a:pt x="8462481" y="2998905"/>
                  </a:lnTo>
                  <a:lnTo>
                    <a:pt x="8424788" y="3068349"/>
                  </a:lnTo>
                  <a:lnTo>
                    <a:pt x="8380308" y="3122259"/>
                  </a:lnTo>
                  <a:lnTo>
                    <a:pt x="8344325" y="3086277"/>
                  </a:lnTo>
                  <a:lnTo>
                    <a:pt x="8382592" y="3039897"/>
                  </a:lnTo>
                  <a:close/>
                  <a:moveTo>
                    <a:pt x="1447676" y="2979658"/>
                  </a:moveTo>
                  <a:lnTo>
                    <a:pt x="1480372" y="3039896"/>
                  </a:lnTo>
                  <a:lnTo>
                    <a:pt x="1518639" y="3086276"/>
                  </a:lnTo>
                  <a:lnTo>
                    <a:pt x="1482656" y="3122258"/>
                  </a:lnTo>
                  <a:lnTo>
                    <a:pt x="1438176" y="3068348"/>
                  </a:lnTo>
                  <a:lnTo>
                    <a:pt x="1400483" y="2998904"/>
                  </a:lnTo>
                  <a:close/>
                  <a:moveTo>
                    <a:pt x="8480745" y="2756257"/>
                  </a:moveTo>
                  <a:lnTo>
                    <a:pt x="8531632" y="2756257"/>
                  </a:lnTo>
                  <a:lnTo>
                    <a:pt x="8523918" y="2832774"/>
                  </a:lnTo>
                  <a:lnTo>
                    <a:pt x="8504720" y="2894622"/>
                  </a:lnTo>
                  <a:lnTo>
                    <a:pt x="8457642" y="2875424"/>
                  </a:lnTo>
                  <a:lnTo>
                    <a:pt x="8474065" y="2822519"/>
                  </a:lnTo>
                  <a:close/>
                  <a:moveTo>
                    <a:pt x="1331333" y="2756256"/>
                  </a:moveTo>
                  <a:lnTo>
                    <a:pt x="1382219" y="2756256"/>
                  </a:lnTo>
                  <a:lnTo>
                    <a:pt x="1388899" y="2822518"/>
                  </a:lnTo>
                  <a:lnTo>
                    <a:pt x="1405322" y="2875423"/>
                  </a:lnTo>
                  <a:lnTo>
                    <a:pt x="1358244" y="2894621"/>
                  </a:lnTo>
                  <a:lnTo>
                    <a:pt x="1339046" y="2832773"/>
                  </a:lnTo>
                  <a:close/>
                  <a:moveTo>
                    <a:pt x="8502585" y="2498502"/>
                  </a:moveTo>
                  <a:lnTo>
                    <a:pt x="8523918" y="2567228"/>
                  </a:lnTo>
                  <a:lnTo>
                    <a:pt x="8531632" y="2643745"/>
                  </a:lnTo>
                  <a:lnTo>
                    <a:pt x="8480745" y="2643745"/>
                  </a:lnTo>
                  <a:lnTo>
                    <a:pt x="8474065" y="2577483"/>
                  </a:lnTo>
                  <a:lnTo>
                    <a:pt x="8455673" y="2518236"/>
                  </a:lnTo>
                  <a:close/>
                  <a:moveTo>
                    <a:pt x="1360379" y="2498501"/>
                  </a:moveTo>
                  <a:lnTo>
                    <a:pt x="1407291" y="2518235"/>
                  </a:lnTo>
                  <a:lnTo>
                    <a:pt x="1388899" y="2577482"/>
                  </a:lnTo>
                  <a:lnTo>
                    <a:pt x="1382219" y="2643744"/>
                  </a:lnTo>
                  <a:lnTo>
                    <a:pt x="1331333" y="2643744"/>
                  </a:lnTo>
                  <a:lnTo>
                    <a:pt x="1339046" y="2567227"/>
                  </a:lnTo>
                  <a:close/>
                  <a:moveTo>
                    <a:pt x="8380308" y="2277743"/>
                  </a:moveTo>
                  <a:lnTo>
                    <a:pt x="8424788" y="2331654"/>
                  </a:lnTo>
                  <a:lnTo>
                    <a:pt x="8459040" y="2394758"/>
                  </a:lnTo>
                  <a:lnTo>
                    <a:pt x="8412115" y="2414497"/>
                  </a:lnTo>
                  <a:lnTo>
                    <a:pt x="8382592" y="2360105"/>
                  </a:lnTo>
                  <a:lnTo>
                    <a:pt x="8344325" y="2313726"/>
                  </a:lnTo>
                  <a:close/>
                  <a:moveTo>
                    <a:pt x="1482656" y="2277742"/>
                  </a:moveTo>
                  <a:lnTo>
                    <a:pt x="1518639" y="2313725"/>
                  </a:lnTo>
                  <a:lnTo>
                    <a:pt x="1480372" y="2360104"/>
                  </a:lnTo>
                  <a:lnTo>
                    <a:pt x="1450850" y="2414496"/>
                  </a:lnTo>
                  <a:lnTo>
                    <a:pt x="1403924" y="2394757"/>
                  </a:lnTo>
                  <a:lnTo>
                    <a:pt x="1438176" y="2331653"/>
                  </a:lnTo>
                  <a:close/>
                  <a:moveTo>
                    <a:pt x="8177397" y="2116013"/>
                  </a:moveTo>
                  <a:lnTo>
                    <a:pt x="8246839" y="2153705"/>
                  </a:lnTo>
                  <a:lnTo>
                    <a:pt x="8300750" y="2198185"/>
                  </a:lnTo>
                  <a:lnTo>
                    <a:pt x="8264767" y="2234168"/>
                  </a:lnTo>
                  <a:lnTo>
                    <a:pt x="8218388" y="2195901"/>
                  </a:lnTo>
                  <a:lnTo>
                    <a:pt x="8158151" y="2163206"/>
                  </a:lnTo>
                  <a:close/>
                  <a:moveTo>
                    <a:pt x="1685567" y="2116012"/>
                  </a:moveTo>
                  <a:lnTo>
                    <a:pt x="1704813" y="2163205"/>
                  </a:lnTo>
                  <a:lnTo>
                    <a:pt x="1644576" y="2195900"/>
                  </a:lnTo>
                  <a:lnTo>
                    <a:pt x="1598197" y="2234167"/>
                  </a:lnTo>
                  <a:lnTo>
                    <a:pt x="1562214" y="2198184"/>
                  </a:lnTo>
                  <a:lnTo>
                    <a:pt x="1616125" y="2153704"/>
                  </a:lnTo>
                  <a:close/>
                  <a:moveTo>
                    <a:pt x="4964200" y="2097640"/>
                  </a:moveTo>
                  <a:lnTo>
                    <a:pt x="4964200" y="3307803"/>
                  </a:lnTo>
                  <a:lnTo>
                    <a:pt x="5058520" y="3298294"/>
                  </a:lnTo>
                  <a:cubicBezTo>
                    <a:pt x="5335541" y="3241608"/>
                    <a:pt x="5543926" y="2996500"/>
                    <a:pt x="5543926" y="2702721"/>
                  </a:cubicBezTo>
                  <a:cubicBezTo>
                    <a:pt x="5543926" y="2408943"/>
                    <a:pt x="5335541" y="2163835"/>
                    <a:pt x="5058520" y="2107148"/>
                  </a:cubicBezTo>
                  <a:close/>
                  <a:moveTo>
                    <a:pt x="4907804" y="2097640"/>
                  </a:moveTo>
                  <a:lnTo>
                    <a:pt x="4813484" y="2107148"/>
                  </a:lnTo>
                  <a:cubicBezTo>
                    <a:pt x="4536463" y="2163835"/>
                    <a:pt x="4328078" y="2408943"/>
                    <a:pt x="4328078" y="2702721"/>
                  </a:cubicBezTo>
                  <a:cubicBezTo>
                    <a:pt x="4328078" y="2996500"/>
                    <a:pt x="4536463" y="3241608"/>
                    <a:pt x="4813484" y="3298294"/>
                  </a:cubicBezTo>
                  <a:lnTo>
                    <a:pt x="4907804" y="3307803"/>
                  </a:lnTo>
                  <a:close/>
                  <a:moveTo>
                    <a:pt x="42673" y="1901142"/>
                  </a:moveTo>
                  <a:lnTo>
                    <a:pt x="42673" y="3499065"/>
                  </a:lnTo>
                  <a:lnTo>
                    <a:pt x="1789460" y="3326106"/>
                  </a:lnTo>
                  <a:lnTo>
                    <a:pt x="1782974" y="3324093"/>
                  </a:lnTo>
                  <a:lnTo>
                    <a:pt x="1802708" y="3277182"/>
                  </a:lnTo>
                  <a:lnTo>
                    <a:pt x="1861954" y="3295573"/>
                  </a:lnTo>
                  <a:lnTo>
                    <a:pt x="1928216" y="3302253"/>
                  </a:lnTo>
                  <a:lnTo>
                    <a:pt x="1928216" y="3312367"/>
                  </a:lnTo>
                  <a:lnTo>
                    <a:pt x="1974958" y="3307739"/>
                  </a:lnTo>
                  <a:lnTo>
                    <a:pt x="1974958" y="3307639"/>
                  </a:lnTo>
                  <a:lnTo>
                    <a:pt x="1978802" y="3308026"/>
                  </a:lnTo>
                  <a:cubicBezTo>
                    <a:pt x="2314549" y="3308026"/>
                    <a:pt x="2586727" y="3035849"/>
                    <a:pt x="2586727" y="2700102"/>
                  </a:cubicBezTo>
                  <a:cubicBezTo>
                    <a:pt x="2586727" y="2364355"/>
                    <a:pt x="2314549" y="2092178"/>
                    <a:pt x="1978802" y="2092178"/>
                  </a:cubicBezTo>
                  <a:lnTo>
                    <a:pt x="1974958" y="2092566"/>
                  </a:lnTo>
                  <a:lnTo>
                    <a:pt x="1974958" y="2092468"/>
                  </a:lnTo>
                  <a:lnTo>
                    <a:pt x="1928216" y="2087840"/>
                  </a:lnTo>
                  <a:lnTo>
                    <a:pt x="1928216" y="2097747"/>
                  </a:lnTo>
                  <a:lnTo>
                    <a:pt x="1861954" y="2104427"/>
                  </a:lnTo>
                  <a:lnTo>
                    <a:pt x="1809049" y="2120850"/>
                  </a:lnTo>
                  <a:lnTo>
                    <a:pt x="1790006" y="2074155"/>
                  </a:lnTo>
                  <a:close/>
                  <a:moveTo>
                    <a:pt x="9829333" y="1900247"/>
                  </a:moveTo>
                  <a:lnTo>
                    <a:pt x="8072958" y="2074156"/>
                  </a:lnTo>
                  <a:lnTo>
                    <a:pt x="8053916" y="2120851"/>
                  </a:lnTo>
                  <a:lnTo>
                    <a:pt x="8001010" y="2104428"/>
                  </a:lnTo>
                  <a:lnTo>
                    <a:pt x="7934748" y="2097748"/>
                  </a:lnTo>
                  <a:lnTo>
                    <a:pt x="7934748" y="2087841"/>
                  </a:lnTo>
                  <a:lnTo>
                    <a:pt x="7888007" y="2092469"/>
                  </a:lnTo>
                  <a:lnTo>
                    <a:pt x="7888007" y="2092567"/>
                  </a:lnTo>
                  <a:lnTo>
                    <a:pt x="7884163" y="2092179"/>
                  </a:lnTo>
                  <a:cubicBezTo>
                    <a:pt x="7548416" y="2092179"/>
                    <a:pt x="7276239" y="2364356"/>
                    <a:pt x="7276239" y="2700103"/>
                  </a:cubicBezTo>
                  <a:cubicBezTo>
                    <a:pt x="7276239" y="3035850"/>
                    <a:pt x="7548416" y="3308027"/>
                    <a:pt x="7884163" y="3308027"/>
                  </a:cubicBezTo>
                  <a:lnTo>
                    <a:pt x="7888007" y="3307640"/>
                  </a:lnTo>
                  <a:lnTo>
                    <a:pt x="7888007" y="3307740"/>
                  </a:lnTo>
                  <a:lnTo>
                    <a:pt x="7934748" y="3312368"/>
                  </a:lnTo>
                  <a:lnTo>
                    <a:pt x="7934748" y="3302254"/>
                  </a:lnTo>
                  <a:lnTo>
                    <a:pt x="8001010" y="3295574"/>
                  </a:lnTo>
                  <a:lnTo>
                    <a:pt x="8060256" y="3277183"/>
                  </a:lnTo>
                  <a:lnTo>
                    <a:pt x="8079990" y="3324094"/>
                  </a:lnTo>
                  <a:lnTo>
                    <a:pt x="8073505" y="3326107"/>
                  </a:lnTo>
                  <a:lnTo>
                    <a:pt x="9829333" y="3499961"/>
                  </a:lnTo>
                  <a:close/>
                  <a:moveTo>
                    <a:pt x="9312560" y="553703"/>
                  </a:moveTo>
                  <a:cubicBezTo>
                    <a:pt x="8132310" y="553703"/>
                    <a:pt x="7175529" y="1514680"/>
                    <a:pt x="7175529" y="2700106"/>
                  </a:cubicBezTo>
                  <a:lnTo>
                    <a:pt x="7175531" y="2700106"/>
                  </a:lnTo>
                  <a:cubicBezTo>
                    <a:pt x="7175531" y="3885533"/>
                    <a:pt x="8132312" y="4846510"/>
                    <a:pt x="9312562" y="4846510"/>
                  </a:cubicBezTo>
                  <a:lnTo>
                    <a:pt x="9829333" y="4846510"/>
                  </a:lnTo>
                  <a:lnTo>
                    <a:pt x="9829333" y="3553364"/>
                  </a:lnTo>
                  <a:lnTo>
                    <a:pt x="9328024" y="3502754"/>
                  </a:lnTo>
                  <a:lnTo>
                    <a:pt x="9322044" y="3554903"/>
                  </a:lnTo>
                  <a:lnTo>
                    <a:pt x="9264526" y="3548306"/>
                  </a:lnTo>
                  <a:lnTo>
                    <a:pt x="9270416" y="3496937"/>
                  </a:lnTo>
                  <a:lnTo>
                    <a:pt x="9016470" y="3471300"/>
                  </a:lnTo>
                  <a:lnTo>
                    <a:pt x="9010968" y="3519263"/>
                  </a:lnTo>
                  <a:lnTo>
                    <a:pt x="8953448" y="3512666"/>
                  </a:lnTo>
                  <a:lnTo>
                    <a:pt x="8958860" y="3465483"/>
                  </a:lnTo>
                  <a:lnTo>
                    <a:pt x="8720018" y="3441370"/>
                  </a:lnTo>
                  <a:lnTo>
                    <a:pt x="8714980" y="3485298"/>
                  </a:lnTo>
                  <a:lnTo>
                    <a:pt x="8657458" y="3478701"/>
                  </a:lnTo>
                  <a:lnTo>
                    <a:pt x="8662406" y="3435554"/>
                  </a:lnTo>
                  <a:lnTo>
                    <a:pt x="7888007" y="3357372"/>
                  </a:lnTo>
                  <a:lnTo>
                    <a:pt x="7888007" y="3358527"/>
                  </a:lnTo>
                  <a:lnTo>
                    <a:pt x="7884163" y="3358914"/>
                  </a:lnTo>
                  <a:cubicBezTo>
                    <a:pt x="7520312" y="3358914"/>
                    <a:pt x="7225352" y="3063954"/>
                    <a:pt x="7225352" y="2700103"/>
                  </a:cubicBezTo>
                  <a:cubicBezTo>
                    <a:pt x="7225352" y="2336252"/>
                    <a:pt x="7520312" y="2041292"/>
                    <a:pt x="7884163" y="2041292"/>
                  </a:cubicBezTo>
                  <a:lnTo>
                    <a:pt x="7888007" y="2041680"/>
                  </a:lnTo>
                  <a:lnTo>
                    <a:pt x="7888007" y="2042836"/>
                  </a:lnTo>
                  <a:lnTo>
                    <a:pt x="8662578" y="1964637"/>
                  </a:lnTo>
                  <a:lnTo>
                    <a:pt x="8657456" y="1919966"/>
                  </a:lnTo>
                  <a:lnTo>
                    <a:pt x="8714978" y="1913369"/>
                  </a:lnTo>
                  <a:lnTo>
                    <a:pt x="8720190" y="1958820"/>
                  </a:lnTo>
                  <a:lnTo>
                    <a:pt x="8959032" y="1934707"/>
                  </a:lnTo>
                  <a:lnTo>
                    <a:pt x="8953446" y="1886001"/>
                  </a:lnTo>
                  <a:lnTo>
                    <a:pt x="9010966" y="1879404"/>
                  </a:lnTo>
                  <a:lnTo>
                    <a:pt x="9016642" y="1928891"/>
                  </a:lnTo>
                  <a:lnTo>
                    <a:pt x="9270588" y="1903253"/>
                  </a:lnTo>
                  <a:lnTo>
                    <a:pt x="9264522" y="1850361"/>
                  </a:lnTo>
                  <a:lnTo>
                    <a:pt x="9322042" y="1843764"/>
                  </a:lnTo>
                  <a:lnTo>
                    <a:pt x="9328198" y="1897437"/>
                  </a:lnTo>
                  <a:lnTo>
                    <a:pt x="9829333" y="1846843"/>
                  </a:lnTo>
                  <a:lnTo>
                    <a:pt x="9829333" y="553703"/>
                  </a:lnTo>
                  <a:close/>
                  <a:moveTo>
                    <a:pt x="42673" y="553701"/>
                  </a:moveTo>
                  <a:lnTo>
                    <a:pt x="42673" y="1847754"/>
                  </a:lnTo>
                  <a:lnTo>
                    <a:pt x="534767" y="1897436"/>
                  </a:lnTo>
                  <a:lnTo>
                    <a:pt x="540923" y="1843763"/>
                  </a:lnTo>
                  <a:lnTo>
                    <a:pt x="598442" y="1850360"/>
                  </a:lnTo>
                  <a:lnTo>
                    <a:pt x="592376" y="1903252"/>
                  </a:lnTo>
                  <a:lnTo>
                    <a:pt x="846322" y="1928890"/>
                  </a:lnTo>
                  <a:lnTo>
                    <a:pt x="851998" y="1879403"/>
                  </a:lnTo>
                  <a:lnTo>
                    <a:pt x="909519" y="1886000"/>
                  </a:lnTo>
                  <a:lnTo>
                    <a:pt x="903933" y="1934706"/>
                  </a:lnTo>
                  <a:lnTo>
                    <a:pt x="1142775" y="1958819"/>
                  </a:lnTo>
                  <a:lnTo>
                    <a:pt x="1147987" y="1913368"/>
                  </a:lnTo>
                  <a:lnTo>
                    <a:pt x="1205508" y="1919965"/>
                  </a:lnTo>
                  <a:lnTo>
                    <a:pt x="1200386" y="1964636"/>
                  </a:lnTo>
                  <a:lnTo>
                    <a:pt x="1974958" y="2042835"/>
                  </a:lnTo>
                  <a:lnTo>
                    <a:pt x="1974958" y="2041679"/>
                  </a:lnTo>
                  <a:lnTo>
                    <a:pt x="1978802" y="2041291"/>
                  </a:lnTo>
                  <a:cubicBezTo>
                    <a:pt x="2342653" y="2041291"/>
                    <a:pt x="2637613" y="2336251"/>
                    <a:pt x="2637613" y="2700102"/>
                  </a:cubicBezTo>
                  <a:cubicBezTo>
                    <a:pt x="2637613" y="3063953"/>
                    <a:pt x="2342653" y="3358913"/>
                    <a:pt x="1978802" y="3358913"/>
                  </a:cubicBezTo>
                  <a:lnTo>
                    <a:pt x="1974958" y="3358526"/>
                  </a:lnTo>
                  <a:lnTo>
                    <a:pt x="1974958" y="3357371"/>
                  </a:lnTo>
                  <a:lnTo>
                    <a:pt x="1200558" y="3435553"/>
                  </a:lnTo>
                  <a:lnTo>
                    <a:pt x="1205506" y="3478700"/>
                  </a:lnTo>
                  <a:lnTo>
                    <a:pt x="1147985" y="3485297"/>
                  </a:lnTo>
                  <a:lnTo>
                    <a:pt x="1142947" y="3441369"/>
                  </a:lnTo>
                  <a:lnTo>
                    <a:pt x="904105" y="3465482"/>
                  </a:lnTo>
                  <a:lnTo>
                    <a:pt x="909517" y="3512665"/>
                  </a:lnTo>
                  <a:lnTo>
                    <a:pt x="851996" y="3519262"/>
                  </a:lnTo>
                  <a:lnTo>
                    <a:pt x="846495" y="3471299"/>
                  </a:lnTo>
                  <a:lnTo>
                    <a:pt x="592548" y="3496936"/>
                  </a:lnTo>
                  <a:lnTo>
                    <a:pt x="598439" y="3548305"/>
                  </a:lnTo>
                  <a:lnTo>
                    <a:pt x="540921" y="3554902"/>
                  </a:lnTo>
                  <a:lnTo>
                    <a:pt x="534940" y="3502753"/>
                  </a:lnTo>
                  <a:lnTo>
                    <a:pt x="42673" y="3552450"/>
                  </a:lnTo>
                  <a:lnTo>
                    <a:pt x="42673" y="4846509"/>
                  </a:lnTo>
                  <a:lnTo>
                    <a:pt x="550402" y="4846509"/>
                  </a:lnTo>
                  <a:cubicBezTo>
                    <a:pt x="1730652" y="4846509"/>
                    <a:pt x="2687433" y="3885532"/>
                    <a:pt x="2687433" y="2700105"/>
                  </a:cubicBezTo>
                  <a:lnTo>
                    <a:pt x="2687438" y="2700105"/>
                  </a:lnTo>
                  <a:cubicBezTo>
                    <a:pt x="2687438" y="1514679"/>
                    <a:pt x="1730654" y="553701"/>
                    <a:pt x="550404" y="553701"/>
                  </a:cubicBezTo>
                  <a:close/>
                  <a:moveTo>
                    <a:pt x="4964200" y="91667"/>
                  </a:moveTo>
                  <a:lnTo>
                    <a:pt x="4964200" y="2046753"/>
                  </a:lnTo>
                  <a:lnTo>
                    <a:pt x="5068776" y="2057295"/>
                  </a:lnTo>
                  <a:cubicBezTo>
                    <a:pt x="5368985" y="2118727"/>
                    <a:pt x="5594813" y="2384352"/>
                    <a:pt x="5594813" y="2702721"/>
                  </a:cubicBezTo>
                  <a:cubicBezTo>
                    <a:pt x="5594813" y="3021091"/>
                    <a:pt x="5368985" y="3286716"/>
                    <a:pt x="5068776" y="3348147"/>
                  </a:cubicBezTo>
                  <a:lnTo>
                    <a:pt x="4964200" y="3358690"/>
                  </a:lnTo>
                  <a:lnTo>
                    <a:pt x="4964200" y="5300710"/>
                  </a:lnTo>
                  <a:lnTo>
                    <a:pt x="9829333" y="5300710"/>
                  </a:lnTo>
                  <a:lnTo>
                    <a:pt x="9829333" y="4899497"/>
                  </a:lnTo>
                  <a:lnTo>
                    <a:pt x="9327755" y="4899497"/>
                  </a:lnTo>
                  <a:cubicBezTo>
                    <a:pt x="8113065" y="4899497"/>
                    <a:pt x="7128365" y="3914797"/>
                    <a:pt x="7128365" y="2700108"/>
                  </a:cubicBezTo>
                  <a:lnTo>
                    <a:pt x="7128363" y="2700108"/>
                  </a:lnTo>
                  <a:cubicBezTo>
                    <a:pt x="7128363" y="1485418"/>
                    <a:pt x="8113063" y="500718"/>
                    <a:pt x="9327753" y="500718"/>
                  </a:cubicBezTo>
                  <a:lnTo>
                    <a:pt x="9829333" y="500718"/>
                  </a:lnTo>
                  <a:lnTo>
                    <a:pt x="9829333" y="91667"/>
                  </a:lnTo>
                  <a:close/>
                  <a:moveTo>
                    <a:pt x="42673" y="91667"/>
                  </a:moveTo>
                  <a:lnTo>
                    <a:pt x="42673" y="500717"/>
                  </a:lnTo>
                  <a:lnTo>
                    <a:pt x="535211" y="500717"/>
                  </a:lnTo>
                  <a:cubicBezTo>
                    <a:pt x="1749902" y="500717"/>
                    <a:pt x="2734602" y="1485417"/>
                    <a:pt x="2734602" y="2700107"/>
                  </a:cubicBezTo>
                  <a:cubicBezTo>
                    <a:pt x="2734602" y="3914796"/>
                    <a:pt x="1749899" y="4899496"/>
                    <a:pt x="535209" y="4899496"/>
                  </a:cubicBezTo>
                  <a:lnTo>
                    <a:pt x="42673" y="4899496"/>
                  </a:lnTo>
                  <a:lnTo>
                    <a:pt x="42673" y="5300710"/>
                  </a:lnTo>
                  <a:lnTo>
                    <a:pt x="4907804" y="5300710"/>
                  </a:lnTo>
                  <a:lnTo>
                    <a:pt x="4907804" y="3358690"/>
                  </a:lnTo>
                  <a:lnTo>
                    <a:pt x="4803228" y="3348147"/>
                  </a:lnTo>
                  <a:cubicBezTo>
                    <a:pt x="4503020" y="3286716"/>
                    <a:pt x="4277191" y="3021091"/>
                    <a:pt x="4277191" y="2702721"/>
                  </a:cubicBezTo>
                  <a:cubicBezTo>
                    <a:pt x="4277191" y="2384352"/>
                    <a:pt x="4503020" y="2118727"/>
                    <a:pt x="4803228" y="2057295"/>
                  </a:cubicBezTo>
                  <a:lnTo>
                    <a:pt x="4907804" y="2046753"/>
                  </a:lnTo>
                  <a:lnTo>
                    <a:pt x="4907804" y="91667"/>
                  </a:lnTo>
                  <a:close/>
                  <a:moveTo>
                    <a:pt x="6882493" y="0"/>
                  </a:moveTo>
                  <a:lnTo>
                    <a:pt x="6938888" y="0"/>
                  </a:lnTo>
                  <a:lnTo>
                    <a:pt x="6938888" y="48994"/>
                  </a:lnTo>
                  <a:lnTo>
                    <a:pt x="9872006" y="48994"/>
                  </a:lnTo>
                  <a:lnTo>
                    <a:pt x="9872006" y="5343383"/>
                  </a:lnTo>
                  <a:lnTo>
                    <a:pt x="0" y="5343383"/>
                  </a:lnTo>
                  <a:lnTo>
                    <a:pt x="0" y="48994"/>
                  </a:lnTo>
                  <a:lnTo>
                    <a:pt x="2936082" y="48994"/>
                  </a:lnTo>
                  <a:lnTo>
                    <a:pt x="2936082" y="0"/>
                  </a:lnTo>
                  <a:lnTo>
                    <a:pt x="2992477" y="0"/>
                  </a:lnTo>
                  <a:lnTo>
                    <a:pt x="2992477" y="48994"/>
                  </a:lnTo>
                  <a:lnTo>
                    <a:pt x="6882493" y="4899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4122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4A43D942-196A-44E7-83A9-5AD3EEB1B804}"/>
              </a:ext>
            </a:extLst>
          </p:cNvPr>
          <p:cNvGrpSpPr/>
          <p:nvPr/>
        </p:nvGrpSpPr>
        <p:grpSpPr>
          <a:xfrm>
            <a:off x="1215841" y="2490570"/>
            <a:ext cx="527350" cy="913707"/>
            <a:chOff x="1215841" y="2490570"/>
            <a:chExt cx="527350" cy="913707"/>
          </a:xfrm>
        </p:grpSpPr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8CAFFCA6-0108-494C-A5B5-0A777060C9F4}"/>
                </a:ext>
              </a:extLst>
            </p:cNvPr>
            <p:cNvSpPr/>
            <p:nvPr/>
          </p:nvSpPr>
          <p:spPr bwMode="auto">
            <a:xfrm>
              <a:off x="1294423" y="2950704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12" name="グループ化 311">
              <a:extLst>
                <a:ext uri="{FF2B5EF4-FFF2-40B4-BE49-F238E27FC236}">
                  <a16:creationId xmlns:a16="http://schemas.microsoft.com/office/drawing/2014/main" id="{156B4772-C394-42ED-BD43-21CC578311B4}"/>
                </a:ext>
              </a:extLst>
            </p:cNvPr>
            <p:cNvGrpSpPr/>
            <p:nvPr/>
          </p:nvGrpSpPr>
          <p:grpSpPr>
            <a:xfrm>
              <a:off x="1408047" y="2842737"/>
              <a:ext cx="147122" cy="320072"/>
              <a:chOff x="1408047" y="678657"/>
              <a:chExt cx="147122" cy="320072"/>
            </a:xfrm>
            <a:solidFill>
              <a:schemeClr val="bg1"/>
            </a:solidFill>
          </p:grpSpPr>
          <p:sp>
            <p:nvSpPr>
              <p:cNvPr id="313" name="楕円 312">
                <a:extLst>
                  <a:ext uri="{FF2B5EF4-FFF2-40B4-BE49-F238E27FC236}">
                    <a16:creationId xmlns:a16="http://schemas.microsoft.com/office/drawing/2014/main" id="{FAD723E1-FED8-4417-BD5D-A056FB331B2A}"/>
                  </a:ext>
                </a:extLst>
              </p:cNvPr>
              <p:cNvSpPr/>
              <p:nvPr/>
            </p:nvSpPr>
            <p:spPr bwMode="auto">
              <a:xfrm>
                <a:off x="1408047" y="706596"/>
                <a:ext cx="147122" cy="292133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4" name="楕円 313">
                <a:extLst>
                  <a:ext uri="{FF2B5EF4-FFF2-40B4-BE49-F238E27FC236}">
                    <a16:creationId xmlns:a16="http://schemas.microsoft.com/office/drawing/2014/main" id="{D8DBDE7B-3678-4E84-A51B-FC17889FFC9A}"/>
                  </a:ext>
                </a:extLst>
              </p:cNvPr>
              <p:cNvSpPr/>
              <p:nvPr/>
            </p:nvSpPr>
            <p:spPr bwMode="auto">
              <a:xfrm>
                <a:off x="1422547" y="678657"/>
                <a:ext cx="118122" cy="28610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63" name="フリーフォーム: 図形 362">
              <a:extLst>
                <a:ext uri="{FF2B5EF4-FFF2-40B4-BE49-F238E27FC236}">
                  <a16:creationId xmlns:a16="http://schemas.microsoft.com/office/drawing/2014/main" id="{B57D0A6F-3BA4-4F90-8463-21D198E04F1A}"/>
                </a:ext>
              </a:extLst>
            </p:cNvPr>
            <p:cNvSpPr/>
            <p:nvPr/>
          </p:nvSpPr>
          <p:spPr bwMode="auto">
            <a:xfrm>
              <a:off x="1215841" y="2490570"/>
              <a:ext cx="527350" cy="322644"/>
            </a:xfrm>
            <a:custGeom>
              <a:avLst/>
              <a:gdLst>
                <a:gd name="connsiteX0" fmla="*/ 673430 w 1346860"/>
                <a:gd name="connsiteY0" fmla="*/ 0 h 824043"/>
                <a:gd name="connsiteX1" fmla="*/ 817835 w 1346860"/>
                <a:gd name="connsiteY1" fmla="*/ 134504 h 824043"/>
                <a:gd name="connsiteX2" fmla="*/ 1010145 w 1346860"/>
                <a:gd name="connsiteY2" fmla="*/ 90223 h 824043"/>
                <a:gd name="connsiteX3" fmla="*/ 1067951 w 1346860"/>
                <a:gd name="connsiteY3" fmla="*/ 278909 h 824043"/>
                <a:gd name="connsiteX4" fmla="*/ 1256637 w 1346860"/>
                <a:gd name="connsiteY4" fmla="*/ 336715 h 824043"/>
                <a:gd name="connsiteX5" fmla="*/ 1212356 w 1346860"/>
                <a:gd name="connsiteY5" fmla="*/ 529025 h 824043"/>
                <a:gd name="connsiteX6" fmla="*/ 1346860 w 1346860"/>
                <a:gd name="connsiteY6" fmla="*/ 673430 h 824043"/>
                <a:gd name="connsiteX7" fmla="*/ 1212356 w 1346860"/>
                <a:gd name="connsiteY7" fmla="*/ 817835 h 824043"/>
                <a:gd name="connsiteX8" fmla="*/ 1213786 w 1346860"/>
                <a:gd name="connsiteY8" fmla="*/ 824043 h 824043"/>
                <a:gd name="connsiteX9" fmla="*/ 1174849 w 1346860"/>
                <a:gd name="connsiteY9" fmla="*/ 806309 h 824043"/>
                <a:gd name="connsiteX10" fmla="*/ 673430 w 1346860"/>
                <a:gd name="connsiteY10" fmla="*/ 721761 h 824043"/>
                <a:gd name="connsiteX11" fmla="*/ 172012 w 1346860"/>
                <a:gd name="connsiteY11" fmla="*/ 806309 h 824043"/>
                <a:gd name="connsiteX12" fmla="*/ 133075 w 1346860"/>
                <a:gd name="connsiteY12" fmla="*/ 824043 h 824043"/>
                <a:gd name="connsiteX13" fmla="*/ 134504 w 1346860"/>
                <a:gd name="connsiteY13" fmla="*/ 817835 h 824043"/>
                <a:gd name="connsiteX14" fmla="*/ 0 w 1346860"/>
                <a:gd name="connsiteY14" fmla="*/ 673430 h 824043"/>
                <a:gd name="connsiteX15" fmla="*/ 134504 w 1346860"/>
                <a:gd name="connsiteY15" fmla="*/ 529025 h 824043"/>
                <a:gd name="connsiteX16" fmla="*/ 90223 w 1346860"/>
                <a:gd name="connsiteY16" fmla="*/ 336715 h 824043"/>
                <a:gd name="connsiteX17" fmla="*/ 278909 w 1346860"/>
                <a:gd name="connsiteY17" fmla="*/ 278909 h 824043"/>
                <a:gd name="connsiteX18" fmla="*/ 336715 w 1346860"/>
                <a:gd name="connsiteY18" fmla="*/ 90223 h 824043"/>
                <a:gd name="connsiteX19" fmla="*/ 529025 w 1346860"/>
                <a:gd name="connsiteY19" fmla="*/ 134504 h 82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46860" h="824043">
                  <a:moveTo>
                    <a:pt x="673430" y="0"/>
                  </a:moveTo>
                  <a:lnTo>
                    <a:pt x="817835" y="134504"/>
                  </a:lnTo>
                  <a:lnTo>
                    <a:pt x="1010145" y="90223"/>
                  </a:lnTo>
                  <a:lnTo>
                    <a:pt x="1067951" y="278909"/>
                  </a:lnTo>
                  <a:lnTo>
                    <a:pt x="1256637" y="336715"/>
                  </a:lnTo>
                  <a:lnTo>
                    <a:pt x="1212356" y="529025"/>
                  </a:lnTo>
                  <a:lnTo>
                    <a:pt x="1346860" y="673430"/>
                  </a:lnTo>
                  <a:lnTo>
                    <a:pt x="1212356" y="817835"/>
                  </a:lnTo>
                  <a:lnTo>
                    <a:pt x="1213786" y="824043"/>
                  </a:lnTo>
                  <a:lnTo>
                    <a:pt x="1174849" y="806309"/>
                  </a:lnTo>
                  <a:cubicBezTo>
                    <a:pt x="1031716" y="752930"/>
                    <a:pt x="859167" y="721761"/>
                    <a:pt x="673430" y="721761"/>
                  </a:cubicBezTo>
                  <a:cubicBezTo>
                    <a:pt x="487694" y="721761"/>
                    <a:pt x="315144" y="752930"/>
                    <a:pt x="172012" y="806309"/>
                  </a:cubicBezTo>
                  <a:lnTo>
                    <a:pt x="133075" y="824043"/>
                  </a:lnTo>
                  <a:lnTo>
                    <a:pt x="134504" y="817835"/>
                  </a:lnTo>
                  <a:lnTo>
                    <a:pt x="0" y="673430"/>
                  </a:lnTo>
                  <a:lnTo>
                    <a:pt x="134504" y="529025"/>
                  </a:lnTo>
                  <a:lnTo>
                    <a:pt x="90223" y="336715"/>
                  </a:lnTo>
                  <a:lnTo>
                    <a:pt x="278909" y="278909"/>
                  </a:lnTo>
                  <a:lnTo>
                    <a:pt x="336715" y="90223"/>
                  </a:lnTo>
                  <a:lnTo>
                    <a:pt x="529025" y="134504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楕円 363">
              <a:extLst>
                <a:ext uri="{FF2B5EF4-FFF2-40B4-BE49-F238E27FC236}">
                  <a16:creationId xmlns:a16="http://schemas.microsoft.com/office/drawing/2014/main" id="{05EBFF94-8544-45D5-8DE9-AE34EDD23670}"/>
                </a:ext>
              </a:extLst>
            </p:cNvPr>
            <p:cNvSpPr/>
            <p:nvPr/>
          </p:nvSpPr>
          <p:spPr bwMode="auto">
            <a:xfrm>
              <a:off x="1262590" y="2556742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E2F50B79-7B5E-437C-A7D4-99AF2C7EFB54}"/>
              </a:ext>
            </a:extLst>
          </p:cNvPr>
          <p:cNvGrpSpPr/>
          <p:nvPr/>
        </p:nvGrpSpPr>
        <p:grpSpPr>
          <a:xfrm>
            <a:off x="1896947" y="2513741"/>
            <a:ext cx="472580" cy="890536"/>
            <a:chOff x="1896947" y="2513741"/>
            <a:chExt cx="472580" cy="890536"/>
          </a:xfrm>
        </p:grpSpPr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83F56E2C-AB82-4CA2-A9A5-CE85391C9C0C}"/>
                </a:ext>
              </a:extLst>
            </p:cNvPr>
            <p:cNvSpPr/>
            <p:nvPr/>
          </p:nvSpPr>
          <p:spPr bwMode="auto">
            <a:xfrm>
              <a:off x="1946885" y="2950704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15" name="グループ化 314">
              <a:extLst>
                <a:ext uri="{FF2B5EF4-FFF2-40B4-BE49-F238E27FC236}">
                  <a16:creationId xmlns:a16="http://schemas.microsoft.com/office/drawing/2014/main" id="{EDE102EC-3257-4011-8EA1-A6247FE3FFB2}"/>
                </a:ext>
              </a:extLst>
            </p:cNvPr>
            <p:cNvGrpSpPr/>
            <p:nvPr/>
          </p:nvGrpSpPr>
          <p:grpSpPr>
            <a:xfrm>
              <a:off x="2060509" y="2842737"/>
              <a:ext cx="147122" cy="320072"/>
              <a:chOff x="2060509" y="678657"/>
              <a:chExt cx="147122" cy="320072"/>
            </a:xfrm>
            <a:solidFill>
              <a:schemeClr val="bg1"/>
            </a:solidFill>
          </p:grpSpPr>
          <p:sp>
            <p:nvSpPr>
              <p:cNvPr id="316" name="楕円 315">
                <a:extLst>
                  <a:ext uri="{FF2B5EF4-FFF2-40B4-BE49-F238E27FC236}">
                    <a16:creationId xmlns:a16="http://schemas.microsoft.com/office/drawing/2014/main" id="{FEF23916-A116-450E-9E1B-44C1B5C6D4FA}"/>
                  </a:ext>
                </a:extLst>
              </p:cNvPr>
              <p:cNvSpPr/>
              <p:nvPr/>
            </p:nvSpPr>
            <p:spPr bwMode="auto">
              <a:xfrm>
                <a:off x="2060509" y="706596"/>
                <a:ext cx="147122" cy="292133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7" name="楕円 316">
                <a:extLst>
                  <a:ext uri="{FF2B5EF4-FFF2-40B4-BE49-F238E27FC236}">
                    <a16:creationId xmlns:a16="http://schemas.microsoft.com/office/drawing/2014/main" id="{35C92239-4A0B-4C41-B112-777E1BB0734D}"/>
                  </a:ext>
                </a:extLst>
              </p:cNvPr>
              <p:cNvSpPr/>
              <p:nvPr/>
            </p:nvSpPr>
            <p:spPr bwMode="auto">
              <a:xfrm>
                <a:off x="2075009" y="678657"/>
                <a:ext cx="118122" cy="28610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65" name="フリーフォーム: 図形 364">
              <a:extLst>
                <a:ext uri="{FF2B5EF4-FFF2-40B4-BE49-F238E27FC236}">
                  <a16:creationId xmlns:a16="http://schemas.microsoft.com/office/drawing/2014/main" id="{C516B26E-424D-403E-A9D6-D3EB58E744AB}"/>
                </a:ext>
              </a:extLst>
            </p:cNvPr>
            <p:cNvSpPr/>
            <p:nvPr/>
          </p:nvSpPr>
          <p:spPr bwMode="auto">
            <a:xfrm>
              <a:off x="1896947" y="2513741"/>
              <a:ext cx="472580" cy="370186"/>
            </a:xfrm>
            <a:custGeom>
              <a:avLst/>
              <a:gdLst>
                <a:gd name="connsiteX0" fmla="*/ 185093 w 472580"/>
                <a:gd name="connsiteY0" fmla="*/ 0 h 370186"/>
                <a:gd name="connsiteX1" fmla="*/ 222396 w 472580"/>
                <a:gd name="connsiteY1" fmla="*/ 3760 h 370186"/>
                <a:gd name="connsiteX2" fmla="*/ 236290 w 472580"/>
                <a:gd name="connsiteY2" fmla="*/ 8073 h 370186"/>
                <a:gd name="connsiteX3" fmla="*/ 250184 w 472580"/>
                <a:gd name="connsiteY3" fmla="*/ 3760 h 370186"/>
                <a:gd name="connsiteX4" fmla="*/ 287487 w 472580"/>
                <a:gd name="connsiteY4" fmla="*/ 0 h 370186"/>
                <a:gd name="connsiteX5" fmla="*/ 472580 w 472580"/>
                <a:gd name="connsiteY5" fmla="*/ 185093 h 370186"/>
                <a:gd name="connsiteX6" fmla="*/ 287487 w 472580"/>
                <a:gd name="connsiteY6" fmla="*/ 370186 h 370186"/>
                <a:gd name="connsiteX7" fmla="*/ 250184 w 472580"/>
                <a:gd name="connsiteY7" fmla="*/ 366426 h 370186"/>
                <a:gd name="connsiteX8" fmla="*/ 236290 w 472580"/>
                <a:gd name="connsiteY8" fmla="*/ 362113 h 370186"/>
                <a:gd name="connsiteX9" fmla="*/ 222396 w 472580"/>
                <a:gd name="connsiteY9" fmla="*/ 366426 h 370186"/>
                <a:gd name="connsiteX10" fmla="*/ 185093 w 472580"/>
                <a:gd name="connsiteY10" fmla="*/ 370186 h 370186"/>
                <a:gd name="connsiteX11" fmla="*/ 0 w 472580"/>
                <a:gd name="connsiteY11" fmla="*/ 185093 h 370186"/>
                <a:gd name="connsiteX12" fmla="*/ 185093 w 472580"/>
                <a:gd name="connsiteY12" fmla="*/ 0 h 37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2580" h="370186">
                  <a:moveTo>
                    <a:pt x="185093" y="0"/>
                  </a:moveTo>
                  <a:cubicBezTo>
                    <a:pt x="197871" y="0"/>
                    <a:pt x="210347" y="1295"/>
                    <a:pt x="222396" y="3760"/>
                  </a:cubicBezTo>
                  <a:lnTo>
                    <a:pt x="236290" y="8073"/>
                  </a:lnTo>
                  <a:lnTo>
                    <a:pt x="250184" y="3760"/>
                  </a:lnTo>
                  <a:cubicBezTo>
                    <a:pt x="262233" y="1295"/>
                    <a:pt x="274709" y="0"/>
                    <a:pt x="287487" y="0"/>
                  </a:cubicBezTo>
                  <a:cubicBezTo>
                    <a:pt x="389711" y="0"/>
                    <a:pt x="472580" y="82869"/>
                    <a:pt x="472580" y="185093"/>
                  </a:cubicBezTo>
                  <a:cubicBezTo>
                    <a:pt x="472580" y="287317"/>
                    <a:pt x="389711" y="370186"/>
                    <a:pt x="287487" y="370186"/>
                  </a:cubicBezTo>
                  <a:cubicBezTo>
                    <a:pt x="274709" y="370186"/>
                    <a:pt x="262233" y="368891"/>
                    <a:pt x="250184" y="366426"/>
                  </a:cubicBezTo>
                  <a:lnTo>
                    <a:pt x="236290" y="362113"/>
                  </a:lnTo>
                  <a:lnTo>
                    <a:pt x="222396" y="366426"/>
                  </a:lnTo>
                  <a:cubicBezTo>
                    <a:pt x="210347" y="368891"/>
                    <a:pt x="197871" y="370186"/>
                    <a:pt x="185093" y="370186"/>
                  </a:cubicBezTo>
                  <a:cubicBezTo>
                    <a:pt x="82869" y="370186"/>
                    <a:pt x="0" y="287317"/>
                    <a:pt x="0" y="185093"/>
                  </a:cubicBezTo>
                  <a:cubicBezTo>
                    <a:pt x="0" y="82869"/>
                    <a:pt x="82869" y="0"/>
                    <a:pt x="18509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6" name="楕円 365">
              <a:extLst>
                <a:ext uri="{FF2B5EF4-FFF2-40B4-BE49-F238E27FC236}">
                  <a16:creationId xmlns:a16="http://schemas.microsoft.com/office/drawing/2014/main" id="{C286BE8C-1D7A-486B-A3B7-5DCBB40257B7}"/>
                </a:ext>
              </a:extLst>
            </p:cNvPr>
            <p:cNvSpPr/>
            <p:nvPr/>
          </p:nvSpPr>
          <p:spPr bwMode="auto">
            <a:xfrm>
              <a:off x="1915052" y="2556742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2" name="グループ化 421">
            <a:extLst>
              <a:ext uri="{FF2B5EF4-FFF2-40B4-BE49-F238E27FC236}">
                <a16:creationId xmlns:a16="http://schemas.microsoft.com/office/drawing/2014/main" id="{4D6681F4-08C4-4D74-8118-408B56548B4E}"/>
              </a:ext>
            </a:extLst>
          </p:cNvPr>
          <p:cNvGrpSpPr/>
          <p:nvPr/>
        </p:nvGrpSpPr>
        <p:grpSpPr>
          <a:xfrm>
            <a:off x="3338623" y="2526689"/>
            <a:ext cx="485214" cy="877588"/>
            <a:chOff x="3338623" y="2526689"/>
            <a:chExt cx="485214" cy="877588"/>
          </a:xfrm>
        </p:grpSpPr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DF928417-4FC9-4CE6-B85B-B756D971E8F6}"/>
                </a:ext>
              </a:extLst>
            </p:cNvPr>
            <p:cNvSpPr/>
            <p:nvPr/>
          </p:nvSpPr>
          <p:spPr bwMode="auto">
            <a:xfrm>
              <a:off x="3338623" y="2526689"/>
              <a:ext cx="485214" cy="649371"/>
            </a:xfrm>
            <a:custGeom>
              <a:avLst/>
              <a:gdLst>
                <a:gd name="connsiteX0" fmla="*/ 183142 w 366283"/>
                <a:gd name="connsiteY0" fmla="*/ 0 h 442144"/>
                <a:gd name="connsiteX1" fmla="*/ 312643 w 366283"/>
                <a:gd name="connsiteY1" fmla="*/ 53641 h 442144"/>
                <a:gd name="connsiteX2" fmla="*/ 312642 w 366283"/>
                <a:gd name="connsiteY2" fmla="*/ 53642 h 442144"/>
                <a:gd name="connsiteX3" fmla="*/ 312642 w 366283"/>
                <a:gd name="connsiteY3" fmla="*/ 312643 h 442144"/>
                <a:gd name="connsiteX4" fmla="*/ 183142 w 366283"/>
                <a:gd name="connsiteY4" fmla="*/ 442144 h 442144"/>
                <a:gd name="connsiteX5" fmla="*/ 53640 w 366283"/>
                <a:gd name="connsiteY5" fmla="*/ 312643 h 442144"/>
                <a:gd name="connsiteX6" fmla="*/ 53640 w 366283"/>
                <a:gd name="connsiteY6" fmla="*/ 53641 h 442144"/>
                <a:gd name="connsiteX7" fmla="*/ 183142 w 366283"/>
                <a:gd name="connsiteY7" fmla="*/ 0 h 442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6283" h="442144">
                  <a:moveTo>
                    <a:pt x="183142" y="0"/>
                  </a:moveTo>
                  <a:cubicBezTo>
                    <a:pt x="230012" y="0"/>
                    <a:pt x="276882" y="17880"/>
                    <a:pt x="312643" y="53641"/>
                  </a:cubicBezTo>
                  <a:lnTo>
                    <a:pt x="312642" y="53642"/>
                  </a:lnTo>
                  <a:cubicBezTo>
                    <a:pt x="384164" y="125163"/>
                    <a:pt x="384164" y="241122"/>
                    <a:pt x="312642" y="312643"/>
                  </a:cubicBezTo>
                  <a:lnTo>
                    <a:pt x="183142" y="442144"/>
                  </a:lnTo>
                  <a:lnTo>
                    <a:pt x="53640" y="312643"/>
                  </a:lnTo>
                  <a:cubicBezTo>
                    <a:pt x="-17881" y="241121"/>
                    <a:pt x="-17881" y="125163"/>
                    <a:pt x="53640" y="53641"/>
                  </a:cubicBezTo>
                  <a:cubicBezTo>
                    <a:pt x="89401" y="17880"/>
                    <a:pt x="136272" y="0"/>
                    <a:pt x="183142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CEB43B60-575C-4884-9B26-2C93A1526047}"/>
                </a:ext>
              </a:extLst>
            </p:cNvPr>
            <p:cNvSpPr/>
            <p:nvPr/>
          </p:nvSpPr>
          <p:spPr bwMode="auto">
            <a:xfrm>
              <a:off x="3396137" y="2950704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21" name="グループ化 320">
              <a:extLst>
                <a:ext uri="{FF2B5EF4-FFF2-40B4-BE49-F238E27FC236}">
                  <a16:creationId xmlns:a16="http://schemas.microsoft.com/office/drawing/2014/main" id="{7096090A-455B-46B7-AFD7-FD0BF5C849E5}"/>
                </a:ext>
              </a:extLst>
            </p:cNvPr>
            <p:cNvGrpSpPr/>
            <p:nvPr/>
          </p:nvGrpSpPr>
          <p:grpSpPr>
            <a:xfrm>
              <a:off x="3512317" y="2842737"/>
              <a:ext cx="147122" cy="320072"/>
              <a:chOff x="1408047" y="678657"/>
              <a:chExt cx="147122" cy="320072"/>
            </a:xfrm>
            <a:solidFill>
              <a:schemeClr val="bg1"/>
            </a:solidFill>
          </p:grpSpPr>
          <p:sp>
            <p:nvSpPr>
              <p:cNvPr id="322" name="楕円 321">
                <a:extLst>
                  <a:ext uri="{FF2B5EF4-FFF2-40B4-BE49-F238E27FC236}">
                    <a16:creationId xmlns:a16="http://schemas.microsoft.com/office/drawing/2014/main" id="{9E34D331-BE63-4124-863E-811838530088}"/>
                  </a:ext>
                </a:extLst>
              </p:cNvPr>
              <p:cNvSpPr/>
              <p:nvPr/>
            </p:nvSpPr>
            <p:spPr bwMode="auto">
              <a:xfrm>
                <a:off x="1408047" y="706596"/>
                <a:ext cx="147122" cy="292133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680231C0-659A-434D-90EE-DFB7EF402D1F}"/>
                  </a:ext>
                </a:extLst>
              </p:cNvPr>
              <p:cNvSpPr/>
              <p:nvPr/>
            </p:nvSpPr>
            <p:spPr bwMode="auto">
              <a:xfrm>
                <a:off x="1422547" y="678657"/>
                <a:ext cx="118122" cy="28610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67" name="楕円 366">
              <a:extLst>
                <a:ext uri="{FF2B5EF4-FFF2-40B4-BE49-F238E27FC236}">
                  <a16:creationId xmlns:a16="http://schemas.microsoft.com/office/drawing/2014/main" id="{3CA85929-1733-4F9C-AB8B-443D081DA9F3}"/>
                </a:ext>
              </a:extLst>
            </p:cNvPr>
            <p:cNvSpPr/>
            <p:nvPr/>
          </p:nvSpPr>
          <p:spPr bwMode="auto">
            <a:xfrm>
              <a:off x="3364304" y="2556742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1D232FC9-3EC0-449A-8C15-0BD370B578EE}"/>
              </a:ext>
            </a:extLst>
          </p:cNvPr>
          <p:cNvGrpSpPr/>
          <p:nvPr/>
        </p:nvGrpSpPr>
        <p:grpSpPr>
          <a:xfrm>
            <a:off x="4007895" y="2512225"/>
            <a:ext cx="452166" cy="892052"/>
            <a:chOff x="4007895" y="2512225"/>
            <a:chExt cx="452166" cy="892052"/>
          </a:xfrm>
        </p:grpSpPr>
        <p:sp>
          <p:nvSpPr>
            <p:cNvPr id="126" name="月 125">
              <a:extLst>
                <a:ext uri="{FF2B5EF4-FFF2-40B4-BE49-F238E27FC236}">
                  <a16:creationId xmlns:a16="http://schemas.microsoft.com/office/drawing/2014/main" id="{BAB53072-D4C0-44B8-BF60-1F2FC9E53385}"/>
                </a:ext>
              </a:extLst>
            </p:cNvPr>
            <p:cNvSpPr/>
            <p:nvPr/>
          </p:nvSpPr>
          <p:spPr bwMode="auto">
            <a:xfrm rot="19800000">
              <a:off x="4294341" y="2789333"/>
              <a:ext cx="135015" cy="270030"/>
            </a:xfrm>
            <a:prstGeom prst="moon">
              <a:avLst>
                <a:gd name="adj" fmla="val 786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7" name="月 126">
              <a:extLst>
                <a:ext uri="{FF2B5EF4-FFF2-40B4-BE49-F238E27FC236}">
                  <a16:creationId xmlns:a16="http://schemas.microsoft.com/office/drawing/2014/main" id="{CED1D971-45B7-4522-80B9-10C41D615D3B}"/>
                </a:ext>
              </a:extLst>
            </p:cNvPr>
            <p:cNvSpPr/>
            <p:nvPr/>
          </p:nvSpPr>
          <p:spPr bwMode="auto">
            <a:xfrm rot="1800000" flipH="1">
              <a:off x="4051454" y="2789332"/>
              <a:ext cx="135015" cy="27003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CF568567-7A22-48DF-BEBC-64DDB6669CD0}"/>
                </a:ext>
              </a:extLst>
            </p:cNvPr>
            <p:cNvSpPr/>
            <p:nvPr/>
          </p:nvSpPr>
          <p:spPr bwMode="auto">
            <a:xfrm>
              <a:off x="4048599" y="2950704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24" name="グループ化 323">
              <a:extLst>
                <a:ext uri="{FF2B5EF4-FFF2-40B4-BE49-F238E27FC236}">
                  <a16:creationId xmlns:a16="http://schemas.microsoft.com/office/drawing/2014/main" id="{FFB0BB1E-1C6B-4772-B644-F5E774D2C622}"/>
                </a:ext>
              </a:extLst>
            </p:cNvPr>
            <p:cNvGrpSpPr/>
            <p:nvPr/>
          </p:nvGrpSpPr>
          <p:grpSpPr>
            <a:xfrm>
              <a:off x="4160131" y="2842737"/>
              <a:ext cx="147122" cy="320072"/>
              <a:chOff x="2060509" y="678657"/>
              <a:chExt cx="147122" cy="320072"/>
            </a:xfrm>
            <a:solidFill>
              <a:schemeClr val="bg1"/>
            </a:solidFill>
          </p:grpSpPr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E582BC42-2117-47CB-9AAA-2A12CB064365}"/>
                  </a:ext>
                </a:extLst>
              </p:cNvPr>
              <p:cNvSpPr/>
              <p:nvPr/>
            </p:nvSpPr>
            <p:spPr bwMode="auto">
              <a:xfrm>
                <a:off x="2060509" y="706596"/>
                <a:ext cx="147122" cy="292133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6" name="楕円 325">
                <a:extLst>
                  <a:ext uri="{FF2B5EF4-FFF2-40B4-BE49-F238E27FC236}">
                    <a16:creationId xmlns:a16="http://schemas.microsoft.com/office/drawing/2014/main" id="{B943145A-5AEB-45FA-9A8C-CD843C7F41AE}"/>
                  </a:ext>
                </a:extLst>
              </p:cNvPr>
              <p:cNvSpPr/>
              <p:nvPr/>
            </p:nvSpPr>
            <p:spPr bwMode="auto">
              <a:xfrm>
                <a:off x="2075009" y="678657"/>
                <a:ext cx="118122" cy="28610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68" name="楕円 367">
              <a:extLst>
                <a:ext uri="{FF2B5EF4-FFF2-40B4-BE49-F238E27FC236}">
                  <a16:creationId xmlns:a16="http://schemas.microsoft.com/office/drawing/2014/main" id="{144D6583-60D3-4000-8EB7-7451A4C03CD1}"/>
                </a:ext>
              </a:extLst>
            </p:cNvPr>
            <p:cNvSpPr/>
            <p:nvPr/>
          </p:nvSpPr>
          <p:spPr bwMode="auto">
            <a:xfrm>
              <a:off x="4007895" y="2512225"/>
              <a:ext cx="452166" cy="47673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9" name="月 368">
              <a:extLst>
                <a:ext uri="{FF2B5EF4-FFF2-40B4-BE49-F238E27FC236}">
                  <a16:creationId xmlns:a16="http://schemas.microsoft.com/office/drawing/2014/main" id="{D959A114-AA0D-4ADA-B91E-2D8E9100B556}"/>
                </a:ext>
              </a:extLst>
            </p:cNvPr>
            <p:cNvSpPr/>
            <p:nvPr/>
          </p:nvSpPr>
          <p:spPr bwMode="auto">
            <a:xfrm rot="19800000">
              <a:off x="4294341" y="2715514"/>
              <a:ext cx="135015" cy="270030"/>
            </a:xfrm>
            <a:prstGeom prst="moon">
              <a:avLst>
                <a:gd name="adj" fmla="val 786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0" name="月 369">
              <a:extLst>
                <a:ext uri="{FF2B5EF4-FFF2-40B4-BE49-F238E27FC236}">
                  <a16:creationId xmlns:a16="http://schemas.microsoft.com/office/drawing/2014/main" id="{B7FD4D5F-0734-416C-881D-8F39462242B1}"/>
                </a:ext>
              </a:extLst>
            </p:cNvPr>
            <p:cNvSpPr/>
            <p:nvPr/>
          </p:nvSpPr>
          <p:spPr bwMode="auto">
            <a:xfrm rot="1800000" flipH="1">
              <a:off x="4051454" y="2715513"/>
              <a:ext cx="135015" cy="27003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1" name="楕円 370">
              <a:extLst>
                <a:ext uri="{FF2B5EF4-FFF2-40B4-BE49-F238E27FC236}">
                  <a16:creationId xmlns:a16="http://schemas.microsoft.com/office/drawing/2014/main" id="{7B233017-4F35-4BF4-80EC-FEF6F4F062DA}"/>
                </a:ext>
              </a:extLst>
            </p:cNvPr>
            <p:cNvSpPr/>
            <p:nvPr/>
          </p:nvSpPr>
          <p:spPr bwMode="auto">
            <a:xfrm>
              <a:off x="4016766" y="2556742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7D12613D-9119-428D-BD61-A333037FD245}"/>
              </a:ext>
            </a:extLst>
          </p:cNvPr>
          <p:cNvGrpSpPr/>
          <p:nvPr/>
        </p:nvGrpSpPr>
        <p:grpSpPr>
          <a:xfrm>
            <a:off x="664607" y="2556742"/>
            <a:ext cx="433852" cy="847535"/>
            <a:chOff x="664607" y="2556742"/>
            <a:chExt cx="433852" cy="847535"/>
          </a:xfrm>
        </p:grpSpPr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41FB417F-9649-41C6-BBF6-A92152D6507F}"/>
                </a:ext>
              </a:extLst>
            </p:cNvPr>
            <p:cNvSpPr/>
            <p:nvPr/>
          </p:nvSpPr>
          <p:spPr bwMode="auto">
            <a:xfrm>
              <a:off x="696440" y="2950704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09" name="グループ化 308">
              <a:extLst>
                <a:ext uri="{FF2B5EF4-FFF2-40B4-BE49-F238E27FC236}">
                  <a16:creationId xmlns:a16="http://schemas.microsoft.com/office/drawing/2014/main" id="{7744CEF9-CDDA-405F-BFF6-0D453F39B1AF}"/>
                </a:ext>
              </a:extLst>
            </p:cNvPr>
            <p:cNvGrpSpPr/>
            <p:nvPr/>
          </p:nvGrpSpPr>
          <p:grpSpPr>
            <a:xfrm>
              <a:off x="807972" y="2842737"/>
              <a:ext cx="147122" cy="320072"/>
              <a:chOff x="807972" y="678657"/>
              <a:chExt cx="147122" cy="320072"/>
            </a:xfrm>
            <a:solidFill>
              <a:schemeClr val="bg1"/>
            </a:solidFill>
          </p:grpSpPr>
          <p:sp>
            <p:nvSpPr>
              <p:cNvPr id="310" name="楕円 309">
                <a:extLst>
                  <a:ext uri="{FF2B5EF4-FFF2-40B4-BE49-F238E27FC236}">
                    <a16:creationId xmlns:a16="http://schemas.microsoft.com/office/drawing/2014/main" id="{F202E499-C1A9-42B2-AC88-AD540ED7F7AC}"/>
                  </a:ext>
                </a:extLst>
              </p:cNvPr>
              <p:cNvSpPr/>
              <p:nvPr/>
            </p:nvSpPr>
            <p:spPr bwMode="auto">
              <a:xfrm>
                <a:off x="807972" y="706596"/>
                <a:ext cx="147122" cy="292133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1" name="楕円 310">
                <a:extLst>
                  <a:ext uri="{FF2B5EF4-FFF2-40B4-BE49-F238E27FC236}">
                    <a16:creationId xmlns:a16="http://schemas.microsoft.com/office/drawing/2014/main" id="{DF216321-04B8-4730-A8DE-14DF9FA70463}"/>
                  </a:ext>
                </a:extLst>
              </p:cNvPr>
              <p:cNvSpPr/>
              <p:nvPr/>
            </p:nvSpPr>
            <p:spPr bwMode="auto">
              <a:xfrm>
                <a:off x="822472" y="678657"/>
                <a:ext cx="118122" cy="28610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72" name="楕円 371">
              <a:extLst>
                <a:ext uri="{FF2B5EF4-FFF2-40B4-BE49-F238E27FC236}">
                  <a16:creationId xmlns:a16="http://schemas.microsoft.com/office/drawing/2014/main" id="{1E00953D-9F1B-410A-92BC-4E8212BEE86F}"/>
                </a:ext>
              </a:extLst>
            </p:cNvPr>
            <p:cNvSpPr/>
            <p:nvPr/>
          </p:nvSpPr>
          <p:spPr bwMode="auto">
            <a:xfrm>
              <a:off x="664607" y="2556742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3" name="グループ化 422">
            <a:extLst>
              <a:ext uri="{FF2B5EF4-FFF2-40B4-BE49-F238E27FC236}">
                <a16:creationId xmlns:a16="http://schemas.microsoft.com/office/drawing/2014/main" id="{1B073B2D-ACDA-464E-B12D-587B68318C88}"/>
              </a:ext>
            </a:extLst>
          </p:cNvPr>
          <p:cNvGrpSpPr/>
          <p:nvPr/>
        </p:nvGrpSpPr>
        <p:grpSpPr>
          <a:xfrm>
            <a:off x="2733273" y="2556742"/>
            <a:ext cx="433852" cy="847535"/>
            <a:chOff x="2733273" y="2556742"/>
            <a:chExt cx="433852" cy="847535"/>
          </a:xfrm>
        </p:grpSpPr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09978988-E559-4821-8EFC-6507F4A81BFC}"/>
                </a:ext>
              </a:extLst>
            </p:cNvPr>
            <p:cNvSpPr/>
            <p:nvPr/>
          </p:nvSpPr>
          <p:spPr bwMode="auto">
            <a:xfrm>
              <a:off x="2765106" y="2950704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8F0AEA32-D1B1-48E2-B856-88F2FC917E6E}"/>
                </a:ext>
              </a:extLst>
            </p:cNvPr>
            <p:cNvGrpSpPr/>
            <p:nvPr/>
          </p:nvGrpSpPr>
          <p:grpSpPr>
            <a:xfrm>
              <a:off x="2882770" y="2842737"/>
              <a:ext cx="147122" cy="320072"/>
              <a:chOff x="807972" y="678657"/>
              <a:chExt cx="147122" cy="320072"/>
            </a:xfrm>
            <a:solidFill>
              <a:schemeClr val="bg1"/>
            </a:solidFill>
          </p:grpSpPr>
          <p:sp>
            <p:nvSpPr>
              <p:cNvPr id="319" name="楕円 318">
                <a:extLst>
                  <a:ext uri="{FF2B5EF4-FFF2-40B4-BE49-F238E27FC236}">
                    <a16:creationId xmlns:a16="http://schemas.microsoft.com/office/drawing/2014/main" id="{067CF831-E930-4C47-AE03-5A9EDFD718D5}"/>
                  </a:ext>
                </a:extLst>
              </p:cNvPr>
              <p:cNvSpPr/>
              <p:nvPr/>
            </p:nvSpPr>
            <p:spPr bwMode="auto">
              <a:xfrm>
                <a:off x="807972" y="706596"/>
                <a:ext cx="147122" cy="292133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0" name="楕円 319">
                <a:extLst>
                  <a:ext uri="{FF2B5EF4-FFF2-40B4-BE49-F238E27FC236}">
                    <a16:creationId xmlns:a16="http://schemas.microsoft.com/office/drawing/2014/main" id="{02C692D1-4983-47FC-BC27-CC5AAF065957}"/>
                  </a:ext>
                </a:extLst>
              </p:cNvPr>
              <p:cNvSpPr/>
              <p:nvPr/>
            </p:nvSpPr>
            <p:spPr bwMode="auto">
              <a:xfrm>
                <a:off x="822472" y="678657"/>
                <a:ext cx="118122" cy="28610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73" name="楕円 372">
              <a:extLst>
                <a:ext uri="{FF2B5EF4-FFF2-40B4-BE49-F238E27FC236}">
                  <a16:creationId xmlns:a16="http://schemas.microsoft.com/office/drawing/2014/main" id="{FCB27BE4-FF37-48F9-9E9A-98AB7D1D80AA}"/>
                </a:ext>
              </a:extLst>
            </p:cNvPr>
            <p:cNvSpPr/>
            <p:nvPr/>
          </p:nvSpPr>
          <p:spPr bwMode="auto">
            <a:xfrm>
              <a:off x="2733273" y="2556742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1AC0EC6A-151F-44C8-89D5-14295595DD24}"/>
              </a:ext>
            </a:extLst>
          </p:cNvPr>
          <p:cNvGrpSpPr/>
          <p:nvPr/>
        </p:nvGrpSpPr>
        <p:grpSpPr>
          <a:xfrm>
            <a:off x="1215841" y="3637884"/>
            <a:ext cx="527350" cy="913707"/>
            <a:chOff x="1215841" y="3637884"/>
            <a:chExt cx="527350" cy="913707"/>
          </a:xfrm>
        </p:grpSpPr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DCDB13E4-54BA-46E1-9C8A-F68381B1953B}"/>
                </a:ext>
              </a:extLst>
            </p:cNvPr>
            <p:cNvSpPr/>
            <p:nvPr/>
          </p:nvSpPr>
          <p:spPr bwMode="auto">
            <a:xfrm>
              <a:off x="1294423" y="4098018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30" name="グループ化 329">
              <a:extLst>
                <a:ext uri="{FF2B5EF4-FFF2-40B4-BE49-F238E27FC236}">
                  <a16:creationId xmlns:a16="http://schemas.microsoft.com/office/drawing/2014/main" id="{E74DE973-72B5-4514-84E0-C99ADA30C239}"/>
                </a:ext>
              </a:extLst>
            </p:cNvPr>
            <p:cNvGrpSpPr/>
            <p:nvPr/>
          </p:nvGrpSpPr>
          <p:grpSpPr>
            <a:xfrm>
              <a:off x="1408047" y="4000977"/>
              <a:ext cx="147122" cy="320072"/>
              <a:chOff x="1408047" y="678657"/>
              <a:chExt cx="147122" cy="320072"/>
            </a:xfrm>
            <a:solidFill>
              <a:schemeClr val="bg1"/>
            </a:solidFill>
          </p:grpSpPr>
          <p:sp>
            <p:nvSpPr>
              <p:cNvPr id="331" name="楕円 330">
                <a:extLst>
                  <a:ext uri="{FF2B5EF4-FFF2-40B4-BE49-F238E27FC236}">
                    <a16:creationId xmlns:a16="http://schemas.microsoft.com/office/drawing/2014/main" id="{2377F0D7-BA7C-4366-A246-5758F55FD82A}"/>
                  </a:ext>
                </a:extLst>
              </p:cNvPr>
              <p:cNvSpPr/>
              <p:nvPr/>
            </p:nvSpPr>
            <p:spPr bwMode="auto">
              <a:xfrm>
                <a:off x="1408047" y="706596"/>
                <a:ext cx="147122" cy="292133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2" name="楕円 331">
                <a:extLst>
                  <a:ext uri="{FF2B5EF4-FFF2-40B4-BE49-F238E27FC236}">
                    <a16:creationId xmlns:a16="http://schemas.microsoft.com/office/drawing/2014/main" id="{F39F34FC-446D-4C62-A3FC-680B194D9578}"/>
                  </a:ext>
                </a:extLst>
              </p:cNvPr>
              <p:cNvSpPr/>
              <p:nvPr/>
            </p:nvSpPr>
            <p:spPr bwMode="auto">
              <a:xfrm>
                <a:off x="1422547" y="678657"/>
                <a:ext cx="118122" cy="28610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74" name="フリーフォーム: 図形 373">
              <a:extLst>
                <a:ext uri="{FF2B5EF4-FFF2-40B4-BE49-F238E27FC236}">
                  <a16:creationId xmlns:a16="http://schemas.microsoft.com/office/drawing/2014/main" id="{4EB4343F-CB3D-443C-B09E-E26957835E4F}"/>
                </a:ext>
              </a:extLst>
            </p:cNvPr>
            <p:cNvSpPr/>
            <p:nvPr/>
          </p:nvSpPr>
          <p:spPr bwMode="auto">
            <a:xfrm>
              <a:off x="1215841" y="3637884"/>
              <a:ext cx="527350" cy="322644"/>
            </a:xfrm>
            <a:custGeom>
              <a:avLst/>
              <a:gdLst>
                <a:gd name="connsiteX0" fmla="*/ 673430 w 1346860"/>
                <a:gd name="connsiteY0" fmla="*/ 0 h 824043"/>
                <a:gd name="connsiteX1" fmla="*/ 817835 w 1346860"/>
                <a:gd name="connsiteY1" fmla="*/ 134504 h 824043"/>
                <a:gd name="connsiteX2" fmla="*/ 1010145 w 1346860"/>
                <a:gd name="connsiteY2" fmla="*/ 90223 h 824043"/>
                <a:gd name="connsiteX3" fmla="*/ 1067951 w 1346860"/>
                <a:gd name="connsiteY3" fmla="*/ 278909 h 824043"/>
                <a:gd name="connsiteX4" fmla="*/ 1256637 w 1346860"/>
                <a:gd name="connsiteY4" fmla="*/ 336715 h 824043"/>
                <a:gd name="connsiteX5" fmla="*/ 1212356 w 1346860"/>
                <a:gd name="connsiteY5" fmla="*/ 529025 h 824043"/>
                <a:gd name="connsiteX6" fmla="*/ 1346860 w 1346860"/>
                <a:gd name="connsiteY6" fmla="*/ 673430 h 824043"/>
                <a:gd name="connsiteX7" fmla="*/ 1212356 w 1346860"/>
                <a:gd name="connsiteY7" fmla="*/ 817835 h 824043"/>
                <a:gd name="connsiteX8" fmla="*/ 1213786 w 1346860"/>
                <a:gd name="connsiteY8" fmla="*/ 824043 h 824043"/>
                <a:gd name="connsiteX9" fmla="*/ 1174849 w 1346860"/>
                <a:gd name="connsiteY9" fmla="*/ 806309 h 824043"/>
                <a:gd name="connsiteX10" fmla="*/ 673430 w 1346860"/>
                <a:gd name="connsiteY10" fmla="*/ 721761 h 824043"/>
                <a:gd name="connsiteX11" fmla="*/ 172012 w 1346860"/>
                <a:gd name="connsiteY11" fmla="*/ 806309 h 824043"/>
                <a:gd name="connsiteX12" fmla="*/ 133075 w 1346860"/>
                <a:gd name="connsiteY12" fmla="*/ 824043 h 824043"/>
                <a:gd name="connsiteX13" fmla="*/ 134504 w 1346860"/>
                <a:gd name="connsiteY13" fmla="*/ 817835 h 824043"/>
                <a:gd name="connsiteX14" fmla="*/ 0 w 1346860"/>
                <a:gd name="connsiteY14" fmla="*/ 673430 h 824043"/>
                <a:gd name="connsiteX15" fmla="*/ 134504 w 1346860"/>
                <a:gd name="connsiteY15" fmla="*/ 529025 h 824043"/>
                <a:gd name="connsiteX16" fmla="*/ 90223 w 1346860"/>
                <a:gd name="connsiteY16" fmla="*/ 336715 h 824043"/>
                <a:gd name="connsiteX17" fmla="*/ 278909 w 1346860"/>
                <a:gd name="connsiteY17" fmla="*/ 278909 h 824043"/>
                <a:gd name="connsiteX18" fmla="*/ 336715 w 1346860"/>
                <a:gd name="connsiteY18" fmla="*/ 90223 h 824043"/>
                <a:gd name="connsiteX19" fmla="*/ 529025 w 1346860"/>
                <a:gd name="connsiteY19" fmla="*/ 134504 h 82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46860" h="824043">
                  <a:moveTo>
                    <a:pt x="673430" y="0"/>
                  </a:moveTo>
                  <a:lnTo>
                    <a:pt x="817835" y="134504"/>
                  </a:lnTo>
                  <a:lnTo>
                    <a:pt x="1010145" y="90223"/>
                  </a:lnTo>
                  <a:lnTo>
                    <a:pt x="1067951" y="278909"/>
                  </a:lnTo>
                  <a:lnTo>
                    <a:pt x="1256637" y="336715"/>
                  </a:lnTo>
                  <a:lnTo>
                    <a:pt x="1212356" y="529025"/>
                  </a:lnTo>
                  <a:lnTo>
                    <a:pt x="1346860" y="673430"/>
                  </a:lnTo>
                  <a:lnTo>
                    <a:pt x="1212356" y="817835"/>
                  </a:lnTo>
                  <a:lnTo>
                    <a:pt x="1213786" y="824043"/>
                  </a:lnTo>
                  <a:lnTo>
                    <a:pt x="1174849" y="806309"/>
                  </a:lnTo>
                  <a:cubicBezTo>
                    <a:pt x="1031716" y="752930"/>
                    <a:pt x="859167" y="721761"/>
                    <a:pt x="673430" y="721761"/>
                  </a:cubicBezTo>
                  <a:cubicBezTo>
                    <a:pt x="487694" y="721761"/>
                    <a:pt x="315144" y="752930"/>
                    <a:pt x="172012" y="806309"/>
                  </a:cubicBezTo>
                  <a:lnTo>
                    <a:pt x="133075" y="824043"/>
                  </a:lnTo>
                  <a:lnTo>
                    <a:pt x="134504" y="817835"/>
                  </a:lnTo>
                  <a:lnTo>
                    <a:pt x="0" y="673430"/>
                  </a:lnTo>
                  <a:lnTo>
                    <a:pt x="134504" y="529025"/>
                  </a:lnTo>
                  <a:lnTo>
                    <a:pt x="90223" y="336715"/>
                  </a:lnTo>
                  <a:lnTo>
                    <a:pt x="278909" y="278909"/>
                  </a:lnTo>
                  <a:lnTo>
                    <a:pt x="336715" y="90223"/>
                  </a:lnTo>
                  <a:lnTo>
                    <a:pt x="529025" y="134504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5" name="楕円 374">
              <a:extLst>
                <a:ext uri="{FF2B5EF4-FFF2-40B4-BE49-F238E27FC236}">
                  <a16:creationId xmlns:a16="http://schemas.microsoft.com/office/drawing/2014/main" id="{435EFF4F-77AA-4A80-9466-158B297777C5}"/>
                </a:ext>
              </a:extLst>
            </p:cNvPr>
            <p:cNvSpPr/>
            <p:nvPr/>
          </p:nvSpPr>
          <p:spPr bwMode="auto">
            <a:xfrm>
              <a:off x="1262590" y="3704056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9" name="グループ化 168">
            <a:extLst>
              <a:ext uri="{FF2B5EF4-FFF2-40B4-BE49-F238E27FC236}">
                <a16:creationId xmlns:a16="http://schemas.microsoft.com/office/drawing/2014/main" id="{DFE13CED-D184-4858-ABA2-53178BA6C86F}"/>
              </a:ext>
            </a:extLst>
          </p:cNvPr>
          <p:cNvGrpSpPr/>
          <p:nvPr/>
        </p:nvGrpSpPr>
        <p:grpSpPr>
          <a:xfrm>
            <a:off x="1896947" y="3661055"/>
            <a:ext cx="472580" cy="890536"/>
            <a:chOff x="1896947" y="3661055"/>
            <a:chExt cx="472580" cy="890536"/>
          </a:xfrm>
        </p:grpSpPr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5968ED9E-5A04-4D14-AE35-05D820A2D2D3}"/>
                </a:ext>
              </a:extLst>
            </p:cNvPr>
            <p:cNvSpPr/>
            <p:nvPr/>
          </p:nvSpPr>
          <p:spPr bwMode="auto">
            <a:xfrm>
              <a:off x="1946885" y="4098018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3993159B-529F-4C87-AFA8-4DF1F4759CFF}"/>
                </a:ext>
              </a:extLst>
            </p:cNvPr>
            <p:cNvGrpSpPr/>
            <p:nvPr/>
          </p:nvGrpSpPr>
          <p:grpSpPr>
            <a:xfrm>
              <a:off x="2060509" y="4000977"/>
              <a:ext cx="147122" cy="320072"/>
              <a:chOff x="2060509" y="678657"/>
              <a:chExt cx="147122" cy="320072"/>
            </a:xfrm>
            <a:solidFill>
              <a:schemeClr val="bg1"/>
            </a:solidFill>
          </p:grpSpPr>
          <p:sp>
            <p:nvSpPr>
              <p:cNvPr id="334" name="楕円 333">
                <a:extLst>
                  <a:ext uri="{FF2B5EF4-FFF2-40B4-BE49-F238E27FC236}">
                    <a16:creationId xmlns:a16="http://schemas.microsoft.com/office/drawing/2014/main" id="{5313C573-E8ED-485C-B9B3-3E4BE18A60CC}"/>
                  </a:ext>
                </a:extLst>
              </p:cNvPr>
              <p:cNvSpPr/>
              <p:nvPr/>
            </p:nvSpPr>
            <p:spPr bwMode="auto">
              <a:xfrm>
                <a:off x="2060509" y="706596"/>
                <a:ext cx="147122" cy="292133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5" name="楕円 334">
                <a:extLst>
                  <a:ext uri="{FF2B5EF4-FFF2-40B4-BE49-F238E27FC236}">
                    <a16:creationId xmlns:a16="http://schemas.microsoft.com/office/drawing/2014/main" id="{59D9EE0F-F30B-4A79-8D4F-8CFD0D6744B5}"/>
                  </a:ext>
                </a:extLst>
              </p:cNvPr>
              <p:cNvSpPr/>
              <p:nvPr/>
            </p:nvSpPr>
            <p:spPr bwMode="auto">
              <a:xfrm>
                <a:off x="2075009" y="678657"/>
                <a:ext cx="118122" cy="28610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76" name="フリーフォーム: 図形 375">
              <a:extLst>
                <a:ext uri="{FF2B5EF4-FFF2-40B4-BE49-F238E27FC236}">
                  <a16:creationId xmlns:a16="http://schemas.microsoft.com/office/drawing/2014/main" id="{9560D9DA-7460-46E0-A587-99D5DCD2E307}"/>
                </a:ext>
              </a:extLst>
            </p:cNvPr>
            <p:cNvSpPr/>
            <p:nvPr/>
          </p:nvSpPr>
          <p:spPr bwMode="auto">
            <a:xfrm>
              <a:off x="1896947" y="3661055"/>
              <a:ext cx="472580" cy="370186"/>
            </a:xfrm>
            <a:custGeom>
              <a:avLst/>
              <a:gdLst>
                <a:gd name="connsiteX0" fmla="*/ 185093 w 472580"/>
                <a:gd name="connsiteY0" fmla="*/ 0 h 370186"/>
                <a:gd name="connsiteX1" fmla="*/ 222396 w 472580"/>
                <a:gd name="connsiteY1" fmla="*/ 3760 h 370186"/>
                <a:gd name="connsiteX2" fmla="*/ 236290 w 472580"/>
                <a:gd name="connsiteY2" fmla="*/ 8073 h 370186"/>
                <a:gd name="connsiteX3" fmla="*/ 250184 w 472580"/>
                <a:gd name="connsiteY3" fmla="*/ 3760 h 370186"/>
                <a:gd name="connsiteX4" fmla="*/ 287487 w 472580"/>
                <a:gd name="connsiteY4" fmla="*/ 0 h 370186"/>
                <a:gd name="connsiteX5" fmla="*/ 472580 w 472580"/>
                <a:gd name="connsiteY5" fmla="*/ 185093 h 370186"/>
                <a:gd name="connsiteX6" fmla="*/ 287487 w 472580"/>
                <a:gd name="connsiteY6" fmla="*/ 370186 h 370186"/>
                <a:gd name="connsiteX7" fmla="*/ 250184 w 472580"/>
                <a:gd name="connsiteY7" fmla="*/ 366426 h 370186"/>
                <a:gd name="connsiteX8" fmla="*/ 236290 w 472580"/>
                <a:gd name="connsiteY8" fmla="*/ 362113 h 370186"/>
                <a:gd name="connsiteX9" fmla="*/ 222396 w 472580"/>
                <a:gd name="connsiteY9" fmla="*/ 366426 h 370186"/>
                <a:gd name="connsiteX10" fmla="*/ 185093 w 472580"/>
                <a:gd name="connsiteY10" fmla="*/ 370186 h 370186"/>
                <a:gd name="connsiteX11" fmla="*/ 0 w 472580"/>
                <a:gd name="connsiteY11" fmla="*/ 185093 h 370186"/>
                <a:gd name="connsiteX12" fmla="*/ 185093 w 472580"/>
                <a:gd name="connsiteY12" fmla="*/ 0 h 37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2580" h="370186">
                  <a:moveTo>
                    <a:pt x="185093" y="0"/>
                  </a:moveTo>
                  <a:cubicBezTo>
                    <a:pt x="197871" y="0"/>
                    <a:pt x="210347" y="1295"/>
                    <a:pt x="222396" y="3760"/>
                  </a:cubicBezTo>
                  <a:lnTo>
                    <a:pt x="236290" y="8073"/>
                  </a:lnTo>
                  <a:lnTo>
                    <a:pt x="250184" y="3760"/>
                  </a:lnTo>
                  <a:cubicBezTo>
                    <a:pt x="262233" y="1295"/>
                    <a:pt x="274709" y="0"/>
                    <a:pt x="287487" y="0"/>
                  </a:cubicBezTo>
                  <a:cubicBezTo>
                    <a:pt x="389711" y="0"/>
                    <a:pt x="472580" y="82869"/>
                    <a:pt x="472580" y="185093"/>
                  </a:cubicBezTo>
                  <a:cubicBezTo>
                    <a:pt x="472580" y="287317"/>
                    <a:pt x="389711" y="370186"/>
                    <a:pt x="287487" y="370186"/>
                  </a:cubicBezTo>
                  <a:cubicBezTo>
                    <a:pt x="274709" y="370186"/>
                    <a:pt x="262233" y="368891"/>
                    <a:pt x="250184" y="366426"/>
                  </a:cubicBezTo>
                  <a:lnTo>
                    <a:pt x="236290" y="362113"/>
                  </a:lnTo>
                  <a:lnTo>
                    <a:pt x="222396" y="366426"/>
                  </a:lnTo>
                  <a:cubicBezTo>
                    <a:pt x="210347" y="368891"/>
                    <a:pt x="197871" y="370186"/>
                    <a:pt x="185093" y="370186"/>
                  </a:cubicBezTo>
                  <a:cubicBezTo>
                    <a:pt x="82869" y="370186"/>
                    <a:pt x="0" y="287317"/>
                    <a:pt x="0" y="185093"/>
                  </a:cubicBezTo>
                  <a:cubicBezTo>
                    <a:pt x="0" y="82869"/>
                    <a:pt x="82869" y="0"/>
                    <a:pt x="18509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7" name="楕円 376">
              <a:extLst>
                <a:ext uri="{FF2B5EF4-FFF2-40B4-BE49-F238E27FC236}">
                  <a16:creationId xmlns:a16="http://schemas.microsoft.com/office/drawing/2014/main" id="{1FC72D1E-323C-4EEA-BBBF-9C0EEB9935B0}"/>
                </a:ext>
              </a:extLst>
            </p:cNvPr>
            <p:cNvSpPr/>
            <p:nvPr/>
          </p:nvSpPr>
          <p:spPr bwMode="auto">
            <a:xfrm>
              <a:off x="1915052" y="3704056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218800BF-8F3A-4FBA-A0CC-CC86C05E045A}"/>
              </a:ext>
            </a:extLst>
          </p:cNvPr>
          <p:cNvGrpSpPr/>
          <p:nvPr/>
        </p:nvGrpSpPr>
        <p:grpSpPr>
          <a:xfrm>
            <a:off x="3338623" y="3674003"/>
            <a:ext cx="485214" cy="877588"/>
            <a:chOff x="3338623" y="3674003"/>
            <a:chExt cx="485214" cy="877588"/>
          </a:xfrm>
        </p:grpSpPr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AA6DDE81-C153-4334-80B5-A46A4C70091A}"/>
                </a:ext>
              </a:extLst>
            </p:cNvPr>
            <p:cNvSpPr/>
            <p:nvPr/>
          </p:nvSpPr>
          <p:spPr bwMode="auto">
            <a:xfrm>
              <a:off x="3338623" y="3674003"/>
              <a:ext cx="485214" cy="649371"/>
            </a:xfrm>
            <a:custGeom>
              <a:avLst/>
              <a:gdLst>
                <a:gd name="connsiteX0" fmla="*/ 183142 w 366283"/>
                <a:gd name="connsiteY0" fmla="*/ 0 h 442144"/>
                <a:gd name="connsiteX1" fmla="*/ 312643 w 366283"/>
                <a:gd name="connsiteY1" fmla="*/ 53641 h 442144"/>
                <a:gd name="connsiteX2" fmla="*/ 312642 w 366283"/>
                <a:gd name="connsiteY2" fmla="*/ 53642 h 442144"/>
                <a:gd name="connsiteX3" fmla="*/ 312642 w 366283"/>
                <a:gd name="connsiteY3" fmla="*/ 312643 h 442144"/>
                <a:gd name="connsiteX4" fmla="*/ 183142 w 366283"/>
                <a:gd name="connsiteY4" fmla="*/ 442144 h 442144"/>
                <a:gd name="connsiteX5" fmla="*/ 53640 w 366283"/>
                <a:gd name="connsiteY5" fmla="*/ 312643 h 442144"/>
                <a:gd name="connsiteX6" fmla="*/ 53640 w 366283"/>
                <a:gd name="connsiteY6" fmla="*/ 53641 h 442144"/>
                <a:gd name="connsiteX7" fmla="*/ 183142 w 366283"/>
                <a:gd name="connsiteY7" fmla="*/ 0 h 442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6283" h="442144">
                  <a:moveTo>
                    <a:pt x="183142" y="0"/>
                  </a:moveTo>
                  <a:cubicBezTo>
                    <a:pt x="230012" y="0"/>
                    <a:pt x="276882" y="17880"/>
                    <a:pt x="312643" y="53641"/>
                  </a:cubicBezTo>
                  <a:lnTo>
                    <a:pt x="312642" y="53642"/>
                  </a:lnTo>
                  <a:cubicBezTo>
                    <a:pt x="384164" y="125163"/>
                    <a:pt x="384164" y="241122"/>
                    <a:pt x="312642" y="312643"/>
                  </a:cubicBezTo>
                  <a:lnTo>
                    <a:pt x="183142" y="442144"/>
                  </a:lnTo>
                  <a:lnTo>
                    <a:pt x="53640" y="312643"/>
                  </a:lnTo>
                  <a:cubicBezTo>
                    <a:pt x="-17881" y="241121"/>
                    <a:pt x="-17881" y="125163"/>
                    <a:pt x="53640" y="53641"/>
                  </a:cubicBezTo>
                  <a:cubicBezTo>
                    <a:pt x="89401" y="17880"/>
                    <a:pt x="136272" y="0"/>
                    <a:pt x="183142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185DB73C-A459-4289-A1C3-E4B294D57526}"/>
                </a:ext>
              </a:extLst>
            </p:cNvPr>
            <p:cNvSpPr/>
            <p:nvPr/>
          </p:nvSpPr>
          <p:spPr bwMode="auto">
            <a:xfrm>
              <a:off x="3396137" y="4098018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9270278E-05EF-45A7-BEFF-B7CA208ECF96}"/>
                </a:ext>
              </a:extLst>
            </p:cNvPr>
            <p:cNvGrpSpPr/>
            <p:nvPr/>
          </p:nvGrpSpPr>
          <p:grpSpPr>
            <a:xfrm>
              <a:off x="3512317" y="4000977"/>
              <a:ext cx="147122" cy="320072"/>
              <a:chOff x="1408047" y="678657"/>
              <a:chExt cx="147122" cy="320072"/>
            </a:xfrm>
            <a:solidFill>
              <a:schemeClr val="bg1"/>
            </a:solidFill>
          </p:grpSpPr>
          <p:sp>
            <p:nvSpPr>
              <p:cNvPr id="340" name="楕円 339">
                <a:extLst>
                  <a:ext uri="{FF2B5EF4-FFF2-40B4-BE49-F238E27FC236}">
                    <a16:creationId xmlns:a16="http://schemas.microsoft.com/office/drawing/2014/main" id="{5073715B-89D5-4E09-8F92-6B5372C2439F}"/>
                  </a:ext>
                </a:extLst>
              </p:cNvPr>
              <p:cNvSpPr/>
              <p:nvPr/>
            </p:nvSpPr>
            <p:spPr bwMode="auto">
              <a:xfrm>
                <a:off x="1408047" y="706596"/>
                <a:ext cx="147122" cy="292133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1" name="楕円 340">
                <a:extLst>
                  <a:ext uri="{FF2B5EF4-FFF2-40B4-BE49-F238E27FC236}">
                    <a16:creationId xmlns:a16="http://schemas.microsoft.com/office/drawing/2014/main" id="{90E734A2-1E5F-4D1E-A01B-8F8296C92354}"/>
                  </a:ext>
                </a:extLst>
              </p:cNvPr>
              <p:cNvSpPr/>
              <p:nvPr/>
            </p:nvSpPr>
            <p:spPr bwMode="auto">
              <a:xfrm>
                <a:off x="1422547" y="678657"/>
                <a:ext cx="118122" cy="28610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78" name="楕円 377">
              <a:extLst>
                <a:ext uri="{FF2B5EF4-FFF2-40B4-BE49-F238E27FC236}">
                  <a16:creationId xmlns:a16="http://schemas.microsoft.com/office/drawing/2014/main" id="{0420A130-44C4-4E2D-8772-D664974F3919}"/>
                </a:ext>
              </a:extLst>
            </p:cNvPr>
            <p:cNvSpPr/>
            <p:nvPr/>
          </p:nvSpPr>
          <p:spPr bwMode="auto">
            <a:xfrm>
              <a:off x="3364304" y="3704056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1E4E11B7-7301-4FD1-89F1-ACD30BF3CA58}"/>
              </a:ext>
            </a:extLst>
          </p:cNvPr>
          <p:cNvGrpSpPr/>
          <p:nvPr/>
        </p:nvGrpSpPr>
        <p:grpSpPr>
          <a:xfrm>
            <a:off x="4007895" y="3659539"/>
            <a:ext cx="452166" cy="892052"/>
            <a:chOff x="4007895" y="3659539"/>
            <a:chExt cx="452166" cy="892052"/>
          </a:xfrm>
        </p:grpSpPr>
        <p:sp>
          <p:nvSpPr>
            <p:cNvPr id="176" name="月 175">
              <a:extLst>
                <a:ext uri="{FF2B5EF4-FFF2-40B4-BE49-F238E27FC236}">
                  <a16:creationId xmlns:a16="http://schemas.microsoft.com/office/drawing/2014/main" id="{BF691234-9999-4325-A3B7-CE046C0A7701}"/>
                </a:ext>
              </a:extLst>
            </p:cNvPr>
            <p:cNvSpPr/>
            <p:nvPr/>
          </p:nvSpPr>
          <p:spPr bwMode="auto">
            <a:xfrm rot="19800000">
              <a:off x="4294341" y="3936647"/>
              <a:ext cx="135015" cy="270030"/>
            </a:xfrm>
            <a:prstGeom prst="moon">
              <a:avLst>
                <a:gd name="adj" fmla="val 786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7" name="月 176">
              <a:extLst>
                <a:ext uri="{FF2B5EF4-FFF2-40B4-BE49-F238E27FC236}">
                  <a16:creationId xmlns:a16="http://schemas.microsoft.com/office/drawing/2014/main" id="{60873541-4BC0-4C68-AAE9-D3179BF22996}"/>
                </a:ext>
              </a:extLst>
            </p:cNvPr>
            <p:cNvSpPr/>
            <p:nvPr/>
          </p:nvSpPr>
          <p:spPr bwMode="auto">
            <a:xfrm rot="1800000" flipH="1">
              <a:off x="4051454" y="3936646"/>
              <a:ext cx="135015" cy="27003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8935D41E-DCFB-4321-8AD4-55BE326D3FCA}"/>
                </a:ext>
              </a:extLst>
            </p:cNvPr>
            <p:cNvSpPr/>
            <p:nvPr/>
          </p:nvSpPr>
          <p:spPr bwMode="auto">
            <a:xfrm>
              <a:off x="4048599" y="4098018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42" name="グループ化 341">
              <a:extLst>
                <a:ext uri="{FF2B5EF4-FFF2-40B4-BE49-F238E27FC236}">
                  <a16:creationId xmlns:a16="http://schemas.microsoft.com/office/drawing/2014/main" id="{BA08AE8F-6EB2-4BB4-8FBF-55B9992220A5}"/>
                </a:ext>
              </a:extLst>
            </p:cNvPr>
            <p:cNvGrpSpPr/>
            <p:nvPr/>
          </p:nvGrpSpPr>
          <p:grpSpPr>
            <a:xfrm>
              <a:off x="4160131" y="4000977"/>
              <a:ext cx="147122" cy="320072"/>
              <a:chOff x="2060509" y="678657"/>
              <a:chExt cx="147122" cy="320072"/>
            </a:xfrm>
            <a:solidFill>
              <a:schemeClr val="bg1"/>
            </a:solidFill>
          </p:grpSpPr>
          <p:sp>
            <p:nvSpPr>
              <p:cNvPr id="343" name="楕円 342">
                <a:extLst>
                  <a:ext uri="{FF2B5EF4-FFF2-40B4-BE49-F238E27FC236}">
                    <a16:creationId xmlns:a16="http://schemas.microsoft.com/office/drawing/2014/main" id="{989C6A3A-1DFF-427A-AB17-EB141A48EF44}"/>
                  </a:ext>
                </a:extLst>
              </p:cNvPr>
              <p:cNvSpPr/>
              <p:nvPr/>
            </p:nvSpPr>
            <p:spPr bwMode="auto">
              <a:xfrm>
                <a:off x="2060509" y="706596"/>
                <a:ext cx="147122" cy="292133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4" name="楕円 343">
                <a:extLst>
                  <a:ext uri="{FF2B5EF4-FFF2-40B4-BE49-F238E27FC236}">
                    <a16:creationId xmlns:a16="http://schemas.microsoft.com/office/drawing/2014/main" id="{3AEB2F2C-E600-4166-AD4B-7C300AEA0F5D}"/>
                  </a:ext>
                </a:extLst>
              </p:cNvPr>
              <p:cNvSpPr/>
              <p:nvPr/>
            </p:nvSpPr>
            <p:spPr bwMode="auto">
              <a:xfrm>
                <a:off x="2075009" y="678657"/>
                <a:ext cx="118122" cy="28610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79" name="楕円 378">
              <a:extLst>
                <a:ext uri="{FF2B5EF4-FFF2-40B4-BE49-F238E27FC236}">
                  <a16:creationId xmlns:a16="http://schemas.microsoft.com/office/drawing/2014/main" id="{833C2405-0203-4D0E-BF87-24162EB8C6AC}"/>
                </a:ext>
              </a:extLst>
            </p:cNvPr>
            <p:cNvSpPr/>
            <p:nvPr/>
          </p:nvSpPr>
          <p:spPr bwMode="auto">
            <a:xfrm>
              <a:off x="4007895" y="3659539"/>
              <a:ext cx="452166" cy="47673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0" name="月 379">
              <a:extLst>
                <a:ext uri="{FF2B5EF4-FFF2-40B4-BE49-F238E27FC236}">
                  <a16:creationId xmlns:a16="http://schemas.microsoft.com/office/drawing/2014/main" id="{70335474-70CA-49A9-A098-071B1EC43771}"/>
                </a:ext>
              </a:extLst>
            </p:cNvPr>
            <p:cNvSpPr/>
            <p:nvPr/>
          </p:nvSpPr>
          <p:spPr bwMode="auto">
            <a:xfrm rot="19800000">
              <a:off x="4294341" y="3862828"/>
              <a:ext cx="135015" cy="270030"/>
            </a:xfrm>
            <a:prstGeom prst="moon">
              <a:avLst>
                <a:gd name="adj" fmla="val 786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1" name="月 380">
              <a:extLst>
                <a:ext uri="{FF2B5EF4-FFF2-40B4-BE49-F238E27FC236}">
                  <a16:creationId xmlns:a16="http://schemas.microsoft.com/office/drawing/2014/main" id="{4D2A400E-3D33-473A-9863-7E4D1647A0DE}"/>
                </a:ext>
              </a:extLst>
            </p:cNvPr>
            <p:cNvSpPr/>
            <p:nvPr/>
          </p:nvSpPr>
          <p:spPr bwMode="auto">
            <a:xfrm rot="1800000" flipH="1">
              <a:off x="4051454" y="3862827"/>
              <a:ext cx="135015" cy="27003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2" name="楕円 381">
              <a:extLst>
                <a:ext uri="{FF2B5EF4-FFF2-40B4-BE49-F238E27FC236}">
                  <a16:creationId xmlns:a16="http://schemas.microsoft.com/office/drawing/2014/main" id="{309492BB-17CA-4C6F-970A-F893577625A4}"/>
                </a:ext>
              </a:extLst>
            </p:cNvPr>
            <p:cNvSpPr/>
            <p:nvPr/>
          </p:nvSpPr>
          <p:spPr bwMode="auto">
            <a:xfrm>
              <a:off x="4016766" y="3704056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21B66F6C-8FCC-4F21-B0DD-F23B1FAF1F44}"/>
              </a:ext>
            </a:extLst>
          </p:cNvPr>
          <p:cNvGrpSpPr/>
          <p:nvPr/>
        </p:nvGrpSpPr>
        <p:grpSpPr>
          <a:xfrm>
            <a:off x="664607" y="3704056"/>
            <a:ext cx="433852" cy="847535"/>
            <a:chOff x="664607" y="3704056"/>
            <a:chExt cx="433852" cy="847535"/>
          </a:xfrm>
        </p:grpSpPr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293255E5-E1FD-446A-A934-8900E30DCE33}"/>
                </a:ext>
              </a:extLst>
            </p:cNvPr>
            <p:cNvSpPr/>
            <p:nvPr/>
          </p:nvSpPr>
          <p:spPr bwMode="auto">
            <a:xfrm>
              <a:off x="696440" y="4098018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27" name="グループ化 326">
              <a:extLst>
                <a:ext uri="{FF2B5EF4-FFF2-40B4-BE49-F238E27FC236}">
                  <a16:creationId xmlns:a16="http://schemas.microsoft.com/office/drawing/2014/main" id="{8B6BDD2A-FDC4-42AD-99E8-694858B14DAC}"/>
                </a:ext>
              </a:extLst>
            </p:cNvPr>
            <p:cNvGrpSpPr/>
            <p:nvPr/>
          </p:nvGrpSpPr>
          <p:grpSpPr>
            <a:xfrm>
              <a:off x="807972" y="4000977"/>
              <a:ext cx="147122" cy="320072"/>
              <a:chOff x="807972" y="678657"/>
              <a:chExt cx="147122" cy="320072"/>
            </a:xfrm>
            <a:solidFill>
              <a:schemeClr val="bg1"/>
            </a:solidFill>
          </p:grpSpPr>
          <p:sp>
            <p:nvSpPr>
              <p:cNvPr id="328" name="楕円 327">
                <a:extLst>
                  <a:ext uri="{FF2B5EF4-FFF2-40B4-BE49-F238E27FC236}">
                    <a16:creationId xmlns:a16="http://schemas.microsoft.com/office/drawing/2014/main" id="{8DBB0A96-AD3E-4EDA-A7C6-289EB6A73297}"/>
                  </a:ext>
                </a:extLst>
              </p:cNvPr>
              <p:cNvSpPr/>
              <p:nvPr/>
            </p:nvSpPr>
            <p:spPr bwMode="auto">
              <a:xfrm>
                <a:off x="807972" y="706596"/>
                <a:ext cx="147122" cy="292133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9" name="楕円 328">
                <a:extLst>
                  <a:ext uri="{FF2B5EF4-FFF2-40B4-BE49-F238E27FC236}">
                    <a16:creationId xmlns:a16="http://schemas.microsoft.com/office/drawing/2014/main" id="{4FFA8EB3-A030-431B-AF7C-C25B3B542BA9}"/>
                  </a:ext>
                </a:extLst>
              </p:cNvPr>
              <p:cNvSpPr/>
              <p:nvPr/>
            </p:nvSpPr>
            <p:spPr bwMode="auto">
              <a:xfrm>
                <a:off x="822472" y="678657"/>
                <a:ext cx="118122" cy="28610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83" name="楕円 382">
              <a:extLst>
                <a:ext uri="{FF2B5EF4-FFF2-40B4-BE49-F238E27FC236}">
                  <a16:creationId xmlns:a16="http://schemas.microsoft.com/office/drawing/2014/main" id="{2E506370-3F04-4156-A745-DB9177B870A0}"/>
                </a:ext>
              </a:extLst>
            </p:cNvPr>
            <p:cNvSpPr/>
            <p:nvPr/>
          </p:nvSpPr>
          <p:spPr bwMode="auto">
            <a:xfrm>
              <a:off x="664607" y="3704056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8FE8679C-AF7E-47D6-AE0B-13C013819203}"/>
              </a:ext>
            </a:extLst>
          </p:cNvPr>
          <p:cNvGrpSpPr/>
          <p:nvPr/>
        </p:nvGrpSpPr>
        <p:grpSpPr>
          <a:xfrm>
            <a:off x="2733273" y="3704056"/>
            <a:ext cx="433852" cy="847535"/>
            <a:chOff x="2733273" y="3704056"/>
            <a:chExt cx="433852" cy="847535"/>
          </a:xfrm>
        </p:grpSpPr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A52EF522-AB93-429C-8102-4DA76BDD33F6}"/>
                </a:ext>
              </a:extLst>
            </p:cNvPr>
            <p:cNvSpPr/>
            <p:nvPr/>
          </p:nvSpPr>
          <p:spPr bwMode="auto">
            <a:xfrm>
              <a:off x="2765106" y="4098018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F519D7E1-94FC-4A83-ABBD-47FD45A1BACC}"/>
                </a:ext>
              </a:extLst>
            </p:cNvPr>
            <p:cNvGrpSpPr/>
            <p:nvPr/>
          </p:nvGrpSpPr>
          <p:grpSpPr>
            <a:xfrm>
              <a:off x="2882770" y="4000977"/>
              <a:ext cx="147122" cy="320072"/>
              <a:chOff x="807972" y="678657"/>
              <a:chExt cx="147122" cy="320072"/>
            </a:xfrm>
            <a:solidFill>
              <a:schemeClr val="bg1"/>
            </a:solidFill>
          </p:grpSpPr>
          <p:sp>
            <p:nvSpPr>
              <p:cNvPr id="337" name="楕円 336">
                <a:extLst>
                  <a:ext uri="{FF2B5EF4-FFF2-40B4-BE49-F238E27FC236}">
                    <a16:creationId xmlns:a16="http://schemas.microsoft.com/office/drawing/2014/main" id="{CCF510DD-3306-41F5-AAC1-0FFCCFD40B6A}"/>
                  </a:ext>
                </a:extLst>
              </p:cNvPr>
              <p:cNvSpPr/>
              <p:nvPr/>
            </p:nvSpPr>
            <p:spPr bwMode="auto">
              <a:xfrm>
                <a:off x="807972" y="706596"/>
                <a:ext cx="147122" cy="292133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8" name="楕円 337">
                <a:extLst>
                  <a:ext uri="{FF2B5EF4-FFF2-40B4-BE49-F238E27FC236}">
                    <a16:creationId xmlns:a16="http://schemas.microsoft.com/office/drawing/2014/main" id="{F1030F24-656F-4424-A13D-CB125CEFDFBA}"/>
                  </a:ext>
                </a:extLst>
              </p:cNvPr>
              <p:cNvSpPr/>
              <p:nvPr/>
            </p:nvSpPr>
            <p:spPr bwMode="auto">
              <a:xfrm>
                <a:off x="822472" y="678657"/>
                <a:ext cx="118122" cy="28610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84" name="楕円 383">
              <a:extLst>
                <a:ext uri="{FF2B5EF4-FFF2-40B4-BE49-F238E27FC236}">
                  <a16:creationId xmlns:a16="http://schemas.microsoft.com/office/drawing/2014/main" id="{CD617882-7E32-47FF-B380-2AE51A97B9EF}"/>
                </a:ext>
              </a:extLst>
            </p:cNvPr>
            <p:cNvSpPr/>
            <p:nvPr/>
          </p:nvSpPr>
          <p:spPr bwMode="auto">
            <a:xfrm>
              <a:off x="2733273" y="3704056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5" name="グループ化 424">
            <a:extLst>
              <a:ext uri="{FF2B5EF4-FFF2-40B4-BE49-F238E27FC236}">
                <a16:creationId xmlns:a16="http://schemas.microsoft.com/office/drawing/2014/main" id="{742184B6-C6C5-4B95-8F40-A646C5FC27EF}"/>
              </a:ext>
            </a:extLst>
          </p:cNvPr>
          <p:cNvGrpSpPr/>
          <p:nvPr/>
        </p:nvGrpSpPr>
        <p:grpSpPr>
          <a:xfrm>
            <a:off x="1215841" y="4750691"/>
            <a:ext cx="527350" cy="913707"/>
            <a:chOff x="1215841" y="4750691"/>
            <a:chExt cx="527350" cy="913707"/>
          </a:xfrm>
        </p:grpSpPr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3766048D-2E16-44A7-81F8-92AAB26D132D}"/>
                </a:ext>
              </a:extLst>
            </p:cNvPr>
            <p:cNvSpPr/>
            <p:nvPr/>
          </p:nvSpPr>
          <p:spPr bwMode="auto">
            <a:xfrm>
              <a:off x="1294423" y="5210825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48" name="グループ化 347">
              <a:extLst>
                <a:ext uri="{FF2B5EF4-FFF2-40B4-BE49-F238E27FC236}">
                  <a16:creationId xmlns:a16="http://schemas.microsoft.com/office/drawing/2014/main" id="{C95EADA1-F4A3-4660-9A76-1CB70224FAE6}"/>
                </a:ext>
              </a:extLst>
            </p:cNvPr>
            <p:cNvGrpSpPr/>
            <p:nvPr/>
          </p:nvGrpSpPr>
          <p:grpSpPr>
            <a:xfrm>
              <a:off x="1408047" y="5098257"/>
              <a:ext cx="147122" cy="320072"/>
              <a:chOff x="1408047" y="678657"/>
              <a:chExt cx="147122" cy="320072"/>
            </a:xfrm>
            <a:solidFill>
              <a:schemeClr val="bg1"/>
            </a:solidFill>
          </p:grpSpPr>
          <p:sp>
            <p:nvSpPr>
              <p:cNvPr id="349" name="楕円 348">
                <a:extLst>
                  <a:ext uri="{FF2B5EF4-FFF2-40B4-BE49-F238E27FC236}">
                    <a16:creationId xmlns:a16="http://schemas.microsoft.com/office/drawing/2014/main" id="{F2BDE329-5875-477E-B426-DA2E4F8F05C6}"/>
                  </a:ext>
                </a:extLst>
              </p:cNvPr>
              <p:cNvSpPr/>
              <p:nvPr/>
            </p:nvSpPr>
            <p:spPr bwMode="auto">
              <a:xfrm>
                <a:off x="1408047" y="706596"/>
                <a:ext cx="147122" cy="292133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0" name="楕円 349">
                <a:extLst>
                  <a:ext uri="{FF2B5EF4-FFF2-40B4-BE49-F238E27FC236}">
                    <a16:creationId xmlns:a16="http://schemas.microsoft.com/office/drawing/2014/main" id="{DD5AE30F-6CC1-45C6-9228-076FAB548EE9}"/>
                  </a:ext>
                </a:extLst>
              </p:cNvPr>
              <p:cNvSpPr/>
              <p:nvPr/>
            </p:nvSpPr>
            <p:spPr bwMode="auto">
              <a:xfrm>
                <a:off x="1422547" y="678657"/>
                <a:ext cx="118122" cy="28610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85" name="フリーフォーム: 図形 384">
              <a:extLst>
                <a:ext uri="{FF2B5EF4-FFF2-40B4-BE49-F238E27FC236}">
                  <a16:creationId xmlns:a16="http://schemas.microsoft.com/office/drawing/2014/main" id="{D9DE6D13-5D39-4ED6-912D-F53C6853FB9B}"/>
                </a:ext>
              </a:extLst>
            </p:cNvPr>
            <p:cNvSpPr/>
            <p:nvPr/>
          </p:nvSpPr>
          <p:spPr bwMode="auto">
            <a:xfrm>
              <a:off x="1215841" y="4750691"/>
              <a:ext cx="527350" cy="322644"/>
            </a:xfrm>
            <a:custGeom>
              <a:avLst/>
              <a:gdLst>
                <a:gd name="connsiteX0" fmla="*/ 673430 w 1346860"/>
                <a:gd name="connsiteY0" fmla="*/ 0 h 824043"/>
                <a:gd name="connsiteX1" fmla="*/ 817835 w 1346860"/>
                <a:gd name="connsiteY1" fmla="*/ 134504 h 824043"/>
                <a:gd name="connsiteX2" fmla="*/ 1010145 w 1346860"/>
                <a:gd name="connsiteY2" fmla="*/ 90223 h 824043"/>
                <a:gd name="connsiteX3" fmla="*/ 1067951 w 1346860"/>
                <a:gd name="connsiteY3" fmla="*/ 278909 h 824043"/>
                <a:gd name="connsiteX4" fmla="*/ 1256637 w 1346860"/>
                <a:gd name="connsiteY4" fmla="*/ 336715 h 824043"/>
                <a:gd name="connsiteX5" fmla="*/ 1212356 w 1346860"/>
                <a:gd name="connsiteY5" fmla="*/ 529025 h 824043"/>
                <a:gd name="connsiteX6" fmla="*/ 1346860 w 1346860"/>
                <a:gd name="connsiteY6" fmla="*/ 673430 h 824043"/>
                <a:gd name="connsiteX7" fmla="*/ 1212356 w 1346860"/>
                <a:gd name="connsiteY7" fmla="*/ 817835 h 824043"/>
                <a:gd name="connsiteX8" fmla="*/ 1213786 w 1346860"/>
                <a:gd name="connsiteY8" fmla="*/ 824043 h 824043"/>
                <a:gd name="connsiteX9" fmla="*/ 1174849 w 1346860"/>
                <a:gd name="connsiteY9" fmla="*/ 806309 h 824043"/>
                <a:gd name="connsiteX10" fmla="*/ 673430 w 1346860"/>
                <a:gd name="connsiteY10" fmla="*/ 721761 h 824043"/>
                <a:gd name="connsiteX11" fmla="*/ 172012 w 1346860"/>
                <a:gd name="connsiteY11" fmla="*/ 806309 h 824043"/>
                <a:gd name="connsiteX12" fmla="*/ 133075 w 1346860"/>
                <a:gd name="connsiteY12" fmla="*/ 824043 h 824043"/>
                <a:gd name="connsiteX13" fmla="*/ 134504 w 1346860"/>
                <a:gd name="connsiteY13" fmla="*/ 817835 h 824043"/>
                <a:gd name="connsiteX14" fmla="*/ 0 w 1346860"/>
                <a:gd name="connsiteY14" fmla="*/ 673430 h 824043"/>
                <a:gd name="connsiteX15" fmla="*/ 134504 w 1346860"/>
                <a:gd name="connsiteY15" fmla="*/ 529025 h 824043"/>
                <a:gd name="connsiteX16" fmla="*/ 90223 w 1346860"/>
                <a:gd name="connsiteY16" fmla="*/ 336715 h 824043"/>
                <a:gd name="connsiteX17" fmla="*/ 278909 w 1346860"/>
                <a:gd name="connsiteY17" fmla="*/ 278909 h 824043"/>
                <a:gd name="connsiteX18" fmla="*/ 336715 w 1346860"/>
                <a:gd name="connsiteY18" fmla="*/ 90223 h 824043"/>
                <a:gd name="connsiteX19" fmla="*/ 529025 w 1346860"/>
                <a:gd name="connsiteY19" fmla="*/ 134504 h 82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46860" h="824043">
                  <a:moveTo>
                    <a:pt x="673430" y="0"/>
                  </a:moveTo>
                  <a:lnTo>
                    <a:pt x="817835" y="134504"/>
                  </a:lnTo>
                  <a:lnTo>
                    <a:pt x="1010145" y="90223"/>
                  </a:lnTo>
                  <a:lnTo>
                    <a:pt x="1067951" y="278909"/>
                  </a:lnTo>
                  <a:lnTo>
                    <a:pt x="1256637" y="336715"/>
                  </a:lnTo>
                  <a:lnTo>
                    <a:pt x="1212356" y="529025"/>
                  </a:lnTo>
                  <a:lnTo>
                    <a:pt x="1346860" y="673430"/>
                  </a:lnTo>
                  <a:lnTo>
                    <a:pt x="1212356" y="817835"/>
                  </a:lnTo>
                  <a:lnTo>
                    <a:pt x="1213786" y="824043"/>
                  </a:lnTo>
                  <a:lnTo>
                    <a:pt x="1174849" y="806309"/>
                  </a:lnTo>
                  <a:cubicBezTo>
                    <a:pt x="1031716" y="752930"/>
                    <a:pt x="859167" y="721761"/>
                    <a:pt x="673430" y="721761"/>
                  </a:cubicBezTo>
                  <a:cubicBezTo>
                    <a:pt x="487694" y="721761"/>
                    <a:pt x="315144" y="752930"/>
                    <a:pt x="172012" y="806309"/>
                  </a:cubicBezTo>
                  <a:lnTo>
                    <a:pt x="133075" y="824043"/>
                  </a:lnTo>
                  <a:lnTo>
                    <a:pt x="134504" y="817835"/>
                  </a:lnTo>
                  <a:lnTo>
                    <a:pt x="0" y="673430"/>
                  </a:lnTo>
                  <a:lnTo>
                    <a:pt x="134504" y="529025"/>
                  </a:lnTo>
                  <a:lnTo>
                    <a:pt x="90223" y="336715"/>
                  </a:lnTo>
                  <a:lnTo>
                    <a:pt x="278909" y="278909"/>
                  </a:lnTo>
                  <a:lnTo>
                    <a:pt x="336715" y="90223"/>
                  </a:lnTo>
                  <a:lnTo>
                    <a:pt x="529025" y="134504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" name="楕円 385">
              <a:extLst>
                <a:ext uri="{FF2B5EF4-FFF2-40B4-BE49-F238E27FC236}">
                  <a16:creationId xmlns:a16="http://schemas.microsoft.com/office/drawing/2014/main" id="{19525194-0A28-48C6-89AF-E8E0BDFAC569}"/>
                </a:ext>
              </a:extLst>
            </p:cNvPr>
            <p:cNvSpPr/>
            <p:nvPr/>
          </p:nvSpPr>
          <p:spPr bwMode="auto">
            <a:xfrm>
              <a:off x="1262590" y="4816863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6" name="グループ化 425">
            <a:extLst>
              <a:ext uri="{FF2B5EF4-FFF2-40B4-BE49-F238E27FC236}">
                <a16:creationId xmlns:a16="http://schemas.microsoft.com/office/drawing/2014/main" id="{FE964476-98A4-400A-9310-4A217A11A6E7}"/>
              </a:ext>
            </a:extLst>
          </p:cNvPr>
          <p:cNvGrpSpPr/>
          <p:nvPr/>
        </p:nvGrpSpPr>
        <p:grpSpPr>
          <a:xfrm>
            <a:off x="1896947" y="4773862"/>
            <a:ext cx="472580" cy="890536"/>
            <a:chOff x="1896947" y="4773862"/>
            <a:chExt cx="472580" cy="890536"/>
          </a:xfrm>
        </p:grpSpPr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B1BC57FB-CE43-4C95-ACE5-DF23BCD7F179}"/>
                </a:ext>
              </a:extLst>
            </p:cNvPr>
            <p:cNvSpPr/>
            <p:nvPr/>
          </p:nvSpPr>
          <p:spPr bwMode="auto">
            <a:xfrm>
              <a:off x="1946885" y="5210825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51" name="グループ化 350">
              <a:extLst>
                <a:ext uri="{FF2B5EF4-FFF2-40B4-BE49-F238E27FC236}">
                  <a16:creationId xmlns:a16="http://schemas.microsoft.com/office/drawing/2014/main" id="{9BDA4906-363E-46CF-BA89-4AA1DECF815F}"/>
                </a:ext>
              </a:extLst>
            </p:cNvPr>
            <p:cNvGrpSpPr/>
            <p:nvPr/>
          </p:nvGrpSpPr>
          <p:grpSpPr>
            <a:xfrm>
              <a:off x="2060509" y="5098257"/>
              <a:ext cx="147122" cy="320072"/>
              <a:chOff x="2060509" y="678657"/>
              <a:chExt cx="147122" cy="320072"/>
            </a:xfrm>
            <a:solidFill>
              <a:schemeClr val="bg1"/>
            </a:solidFill>
          </p:grpSpPr>
          <p:sp>
            <p:nvSpPr>
              <p:cNvPr id="352" name="楕円 351">
                <a:extLst>
                  <a:ext uri="{FF2B5EF4-FFF2-40B4-BE49-F238E27FC236}">
                    <a16:creationId xmlns:a16="http://schemas.microsoft.com/office/drawing/2014/main" id="{70650720-89B5-47C8-9CB3-F18DC48D6DF4}"/>
                  </a:ext>
                </a:extLst>
              </p:cNvPr>
              <p:cNvSpPr/>
              <p:nvPr/>
            </p:nvSpPr>
            <p:spPr bwMode="auto">
              <a:xfrm>
                <a:off x="2060509" y="706596"/>
                <a:ext cx="147122" cy="292133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3" name="楕円 352">
                <a:extLst>
                  <a:ext uri="{FF2B5EF4-FFF2-40B4-BE49-F238E27FC236}">
                    <a16:creationId xmlns:a16="http://schemas.microsoft.com/office/drawing/2014/main" id="{EF9EC215-532A-422C-8657-BD791440B4D7}"/>
                  </a:ext>
                </a:extLst>
              </p:cNvPr>
              <p:cNvSpPr/>
              <p:nvPr/>
            </p:nvSpPr>
            <p:spPr bwMode="auto">
              <a:xfrm>
                <a:off x="2075009" y="678657"/>
                <a:ext cx="118122" cy="28610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87" name="フリーフォーム: 図形 386">
              <a:extLst>
                <a:ext uri="{FF2B5EF4-FFF2-40B4-BE49-F238E27FC236}">
                  <a16:creationId xmlns:a16="http://schemas.microsoft.com/office/drawing/2014/main" id="{1BE0A8AF-18A4-41A8-ABED-D3ED0E7FA539}"/>
                </a:ext>
              </a:extLst>
            </p:cNvPr>
            <p:cNvSpPr/>
            <p:nvPr/>
          </p:nvSpPr>
          <p:spPr bwMode="auto">
            <a:xfrm>
              <a:off x="1896947" y="4773862"/>
              <a:ext cx="472580" cy="370186"/>
            </a:xfrm>
            <a:custGeom>
              <a:avLst/>
              <a:gdLst>
                <a:gd name="connsiteX0" fmla="*/ 185093 w 472580"/>
                <a:gd name="connsiteY0" fmla="*/ 0 h 370186"/>
                <a:gd name="connsiteX1" fmla="*/ 222396 w 472580"/>
                <a:gd name="connsiteY1" fmla="*/ 3760 h 370186"/>
                <a:gd name="connsiteX2" fmla="*/ 236290 w 472580"/>
                <a:gd name="connsiteY2" fmla="*/ 8073 h 370186"/>
                <a:gd name="connsiteX3" fmla="*/ 250184 w 472580"/>
                <a:gd name="connsiteY3" fmla="*/ 3760 h 370186"/>
                <a:gd name="connsiteX4" fmla="*/ 287487 w 472580"/>
                <a:gd name="connsiteY4" fmla="*/ 0 h 370186"/>
                <a:gd name="connsiteX5" fmla="*/ 472580 w 472580"/>
                <a:gd name="connsiteY5" fmla="*/ 185093 h 370186"/>
                <a:gd name="connsiteX6" fmla="*/ 287487 w 472580"/>
                <a:gd name="connsiteY6" fmla="*/ 370186 h 370186"/>
                <a:gd name="connsiteX7" fmla="*/ 250184 w 472580"/>
                <a:gd name="connsiteY7" fmla="*/ 366426 h 370186"/>
                <a:gd name="connsiteX8" fmla="*/ 236290 w 472580"/>
                <a:gd name="connsiteY8" fmla="*/ 362113 h 370186"/>
                <a:gd name="connsiteX9" fmla="*/ 222396 w 472580"/>
                <a:gd name="connsiteY9" fmla="*/ 366426 h 370186"/>
                <a:gd name="connsiteX10" fmla="*/ 185093 w 472580"/>
                <a:gd name="connsiteY10" fmla="*/ 370186 h 370186"/>
                <a:gd name="connsiteX11" fmla="*/ 0 w 472580"/>
                <a:gd name="connsiteY11" fmla="*/ 185093 h 370186"/>
                <a:gd name="connsiteX12" fmla="*/ 185093 w 472580"/>
                <a:gd name="connsiteY12" fmla="*/ 0 h 37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2580" h="370186">
                  <a:moveTo>
                    <a:pt x="185093" y="0"/>
                  </a:moveTo>
                  <a:cubicBezTo>
                    <a:pt x="197871" y="0"/>
                    <a:pt x="210347" y="1295"/>
                    <a:pt x="222396" y="3760"/>
                  </a:cubicBezTo>
                  <a:lnTo>
                    <a:pt x="236290" y="8073"/>
                  </a:lnTo>
                  <a:lnTo>
                    <a:pt x="250184" y="3760"/>
                  </a:lnTo>
                  <a:cubicBezTo>
                    <a:pt x="262233" y="1295"/>
                    <a:pt x="274709" y="0"/>
                    <a:pt x="287487" y="0"/>
                  </a:cubicBezTo>
                  <a:cubicBezTo>
                    <a:pt x="389711" y="0"/>
                    <a:pt x="472580" y="82869"/>
                    <a:pt x="472580" y="185093"/>
                  </a:cubicBezTo>
                  <a:cubicBezTo>
                    <a:pt x="472580" y="287317"/>
                    <a:pt x="389711" y="370186"/>
                    <a:pt x="287487" y="370186"/>
                  </a:cubicBezTo>
                  <a:cubicBezTo>
                    <a:pt x="274709" y="370186"/>
                    <a:pt x="262233" y="368891"/>
                    <a:pt x="250184" y="366426"/>
                  </a:cubicBezTo>
                  <a:lnTo>
                    <a:pt x="236290" y="362113"/>
                  </a:lnTo>
                  <a:lnTo>
                    <a:pt x="222396" y="366426"/>
                  </a:lnTo>
                  <a:cubicBezTo>
                    <a:pt x="210347" y="368891"/>
                    <a:pt x="197871" y="370186"/>
                    <a:pt x="185093" y="370186"/>
                  </a:cubicBezTo>
                  <a:cubicBezTo>
                    <a:pt x="82869" y="370186"/>
                    <a:pt x="0" y="287317"/>
                    <a:pt x="0" y="185093"/>
                  </a:cubicBezTo>
                  <a:cubicBezTo>
                    <a:pt x="0" y="82869"/>
                    <a:pt x="82869" y="0"/>
                    <a:pt x="18509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8" name="楕円 387">
              <a:extLst>
                <a:ext uri="{FF2B5EF4-FFF2-40B4-BE49-F238E27FC236}">
                  <a16:creationId xmlns:a16="http://schemas.microsoft.com/office/drawing/2014/main" id="{C5E0582C-E950-4865-8B94-9160BC181D06}"/>
                </a:ext>
              </a:extLst>
            </p:cNvPr>
            <p:cNvSpPr/>
            <p:nvPr/>
          </p:nvSpPr>
          <p:spPr bwMode="auto">
            <a:xfrm>
              <a:off x="1915052" y="4816863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8" name="グループ化 427">
            <a:extLst>
              <a:ext uri="{FF2B5EF4-FFF2-40B4-BE49-F238E27FC236}">
                <a16:creationId xmlns:a16="http://schemas.microsoft.com/office/drawing/2014/main" id="{EC0BC6B4-AE0E-4F5C-9F5D-6A8A9E319548}"/>
              </a:ext>
            </a:extLst>
          </p:cNvPr>
          <p:cNvGrpSpPr/>
          <p:nvPr/>
        </p:nvGrpSpPr>
        <p:grpSpPr>
          <a:xfrm>
            <a:off x="3338623" y="4786810"/>
            <a:ext cx="485214" cy="877588"/>
            <a:chOff x="3338623" y="4786810"/>
            <a:chExt cx="485214" cy="877588"/>
          </a:xfrm>
        </p:grpSpPr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3E72849E-00FC-45E6-B206-082F1C795C12}"/>
                </a:ext>
              </a:extLst>
            </p:cNvPr>
            <p:cNvSpPr/>
            <p:nvPr/>
          </p:nvSpPr>
          <p:spPr bwMode="auto">
            <a:xfrm>
              <a:off x="3338623" y="4786810"/>
              <a:ext cx="485214" cy="649371"/>
            </a:xfrm>
            <a:custGeom>
              <a:avLst/>
              <a:gdLst>
                <a:gd name="connsiteX0" fmla="*/ 183142 w 366283"/>
                <a:gd name="connsiteY0" fmla="*/ 0 h 442144"/>
                <a:gd name="connsiteX1" fmla="*/ 312643 w 366283"/>
                <a:gd name="connsiteY1" fmla="*/ 53641 h 442144"/>
                <a:gd name="connsiteX2" fmla="*/ 312642 w 366283"/>
                <a:gd name="connsiteY2" fmla="*/ 53642 h 442144"/>
                <a:gd name="connsiteX3" fmla="*/ 312642 w 366283"/>
                <a:gd name="connsiteY3" fmla="*/ 312643 h 442144"/>
                <a:gd name="connsiteX4" fmla="*/ 183142 w 366283"/>
                <a:gd name="connsiteY4" fmla="*/ 442144 h 442144"/>
                <a:gd name="connsiteX5" fmla="*/ 53640 w 366283"/>
                <a:gd name="connsiteY5" fmla="*/ 312643 h 442144"/>
                <a:gd name="connsiteX6" fmla="*/ 53640 w 366283"/>
                <a:gd name="connsiteY6" fmla="*/ 53641 h 442144"/>
                <a:gd name="connsiteX7" fmla="*/ 183142 w 366283"/>
                <a:gd name="connsiteY7" fmla="*/ 0 h 442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6283" h="442144">
                  <a:moveTo>
                    <a:pt x="183142" y="0"/>
                  </a:moveTo>
                  <a:cubicBezTo>
                    <a:pt x="230012" y="0"/>
                    <a:pt x="276882" y="17880"/>
                    <a:pt x="312643" y="53641"/>
                  </a:cubicBezTo>
                  <a:lnTo>
                    <a:pt x="312642" y="53642"/>
                  </a:lnTo>
                  <a:cubicBezTo>
                    <a:pt x="384164" y="125163"/>
                    <a:pt x="384164" y="241122"/>
                    <a:pt x="312642" y="312643"/>
                  </a:cubicBezTo>
                  <a:lnTo>
                    <a:pt x="183142" y="442144"/>
                  </a:lnTo>
                  <a:lnTo>
                    <a:pt x="53640" y="312643"/>
                  </a:lnTo>
                  <a:cubicBezTo>
                    <a:pt x="-17881" y="241121"/>
                    <a:pt x="-17881" y="125163"/>
                    <a:pt x="53640" y="53641"/>
                  </a:cubicBezTo>
                  <a:cubicBezTo>
                    <a:pt x="89401" y="17880"/>
                    <a:pt x="136272" y="0"/>
                    <a:pt x="183142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FB85503E-61F0-4AB8-83C5-14609F9D787F}"/>
                </a:ext>
              </a:extLst>
            </p:cNvPr>
            <p:cNvSpPr/>
            <p:nvPr/>
          </p:nvSpPr>
          <p:spPr bwMode="auto">
            <a:xfrm>
              <a:off x="3396137" y="5210825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57" name="グループ化 356">
              <a:extLst>
                <a:ext uri="{FF2B5EF4-FFF2-40B4-BE49-F238E27FC236}">
                  <a16:creationId xmlns:a16="http://schemas.microsoft.com/office/drawing/2014/main" id="{A112B0D9-39FB-4068-94E3-3405517E06E8}"/>
                </a:ext>
              </a:extLst>
            </p:cNvPr>
            <p:cNvGrpSpPr/>
            <p:nvPr/>
          </p:nvGrpSpPr>
          <p:grpSpPr>
            <a:xfrm>
              <a:off x="3512317" y="5098257"/>
              <a:ext cx="147122" cy="320072"/>
              <a:chOff x="1408047" y="678657"/>
              <a:chExt cx="147122" cy="320072"/>
            </a:xfrm>
            <a:solidFill>
              <a:schemeClr val="bg1"/>
            </a:solidFill>
          </p:grpSpPr>
          <p:sp>
            <p:nvSpPr>
              <p:cNvPr id="358" name="楕円 357">
                <a:extLst>
                  <a:ext uri="{FF2B5EF4-FFF2-40B4-BE49-F238E27FC236}">
                    <a16:creationId xmlns:a16="http://schemas.microsoft.com/office/drawing/2014/main" id="{1FEE941C-6865-4E55-B8E4-FA0D53EB95C7}"/>
                  </a:ext>
                </a:extLst>
              </p:cNvPr>
              <p:cNvSpPr/>
              <p:nvPr/>
            </p:nvSpPr>
            <p:spPr bwMode="auto">
              <a:xfrm>
                <a:off x="1408047" y="706596"/>
                <a:ext cx="147122" cy="292133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9" name="楕円 358">
                <a:extLst>
                  <a:ext uri="{FF2B5EF4-FFF2-40B4-BE49-F238E27FC236}">
                    <a16:creationId xmlns:a16="http://schemas.microsoft.com/office/drawing/2014/main" id="{F2082545-18BA-4351-B20F-0E3DDA6EAFE3}"/>
                  </a:ext>
                </a:extLst>
              </p:cNvPr>
              <p:cNvSpPr/>
              <p:nvPr/>
            </p:nvSpPr>
            <p:spPr bwMode="auto">
              <a:xfrm>
                <a:off x="1422547" y="678657"/>
                <a:ext cx="118122" cy="28610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89" name="楕円 388">
              <a:extLst>
                <a:ext uri="{FF2B5EF4-FFF2-40B4-BE49-F238E27FC236}">
                  <a16:creationId xmlns:a16="http://schemas.microsoft.com/office/drawing/2014/main" id="{F98D8B29-97B4-4FD0-9388-C0B2FFFC5AB9}"/>
                </a:ext>
              </a:extLst>
            </p:cNvPr>
            <p:cNvSpPr/>
            <p:nvPr/>
          </p:nvSpPr>
          <p:spPr bwMode="auto">
            <a:xfrm>
              <a:off x="3364304" y="4816863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83C932E6-D94A-4233-A300-7EB2570BC387}"/>
              </a:ext>
            </a:extLst>
          </p:cNvPr>
          <p:cNvGrpSpPr/>
          <p:nvPr/>
        </p:nvGrpSpPr>
        <p:grpSpPr>
          <a:xfrm>
            <a:off x="4007895" y="4772346"/>
            <a:ext cx="452166" cy="892052"/>
            <a:chOff x="4007895" y="4772346"/>
            <a:chExt cx="452166" cy="892052"/>
          </a:xfrm>
        </p:grpSpPr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DC24B099-C714-4A08-A283-784141D2BC49}"/>
                </a:ext>
              </a:extLst>
            </p:cNvPr>
            <p:cNvSpPr/>
            <p:nvPr/>
          </p:nvSpPr>
          <p:spPr bwMode="auto">
            <a:xfrm>
              <a:off x="4048599" y="5210825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60" name="グループ化 359">
              <a:extLst>
                <a:ext uri="{FF2B5EF4-FFF2-40B4-BE49-F238E27FC236}">
                  <a16:creationId xmlns:a16="http://schemas.microsoft.com/office/drawing/2014/main" id="{69B84C17-545A-440B-A34C-3B1BEB0695A3}"/>
                </a:ext>
              </a:extLst>
            </p:cNvPr>
            <p:cNvGrpSpPr/>
            <p:nvPr/>
          </p:nvGrpSpPr>
          <p:grpSpPr>
            <a:xfrm>
              <a:off x="4160131" y="5098257"/>
              <a:ext cx="147122" cy="320072"/>
              <a:chOff x="2060509" y="678657"/>
              <a:chExt cx="147122" cy="320072"/>
            </a:xfrm>
            <a:solidFill>
              <a:schemeClr val="bg1"/>
            </a:solidFill>
          </p:grpSpPr>
          <p:sp>
            <p:nvSpPr>
              <p:cNvPr id="361" name="楕円 360">
                <a:extLst>
                  <a:ext uri="{FF2B5EF4-FFF2-40B4-BE49-F238E27FC236}">
                    <a16:creationId xmlns:a16="http://schemas.microsoft.com/office/drawing/2014/main" id="{BFF4C105-D395-4266-A2DF-02A7795B29BD}"/>
                  </a:ext>
                </a:extLst>
              </p:cNvPr>
              <p:cNvSpPr/>
              <p:nvPr/>
            </p:nvSpPr>
            <p:spPr bwMode="auto">
              <a:xfrm>
                <a:off x="2060509" y="706596"/>
                <a:ext cx="147122" cy="292133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2" name="楕円 361">
                <a:extLst>
                  <a:ext uri="{FF2B5EF4-FFF2-40B4-BE49-F238E27FC236}">
                    <a16:creationId xmlns:a16="http://schemas.microsoft.com/office/drawing/2014/main" id="{6290917C-ADFA-48AC-B9DF-8DF58F19800F}"/>
                  </a:ext>
                </a:extLst>
              </p:cNvPr>
              <p:cNvSpPr/>
              <p:nvPr/>
            </p:nvSpPr>
            <p:spPr bwMode="auto">
              <a:xfrm>
                <a:off x="2075009" y="678657"/>
                <a:ext cx="118122" cy="28610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90" name="楕円 389">
              <a:extLst>
                <a:ext uri="{FF2B5EF4-FFF2-40B4-BE49-F238E27FC236}">
                  <a16:creationId xmlns:a16="http://schemas.microsoft.com/office/drawing/2014/main" id="{ADC1B73B-00C0-417C-B33D-A64C16945066}"/>
                </a:ext>
              </a:extLst>
            </p:cNvPr>
            <p:cNvSpPr/>
            <p:nvPr/>
          </p:nvSpPr>
          <p:spPr bwMode="auto">
            <a:xfrm>
              <a:off x="4007895" y="4772346"/>
              <a:ext cx="452166" cy="47673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1" name="月 390">
              <a:extLst>
                <a:ext uri="{FF2B5EF4-FFF2-40B4-BE49-F238E27FC236}">
                  <a16:creationId xmlns:a16="http://schemas.microsoft.com/office/drawing/2014/main" id="{1B8408C2-F89B-4F27-94A9-8FCC55D9E887}"/>
                </a:ext>
              </a:extLst>
            </p:cNvPr>
            <p:cNvSpPr/>
            <p:nvPr/>
          </p:nvSpPr>
          <p:spPr bwMode="auto">
            <a:xfrm rot="19800000">
              <a:off x="4294341" y="4975635"/>
              <a:ext cx="135015" cy="270030"/>
            </a:xfrm>
            <a:prstGeom prst="moon">
              <a:avLst>
                <a:gd name="adj" fmla="val 786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2" name="月 391">
              <a:extLst>
                <a:ext uri="{FF2B5EF4-FFF2-40B4-BE49-F238E27FC236}">
                  <a16:creationId xmlns:a16="http://schemas.microsoft.com/office/drawing/2014/main" id="{1A0506E1-D117-457C-86DE-EE1E68F89A41}"/>
                </a:ext>
              </a:extLst>
            </p:cNvPr>
            <p:cNvSpPr/>
            <p:nvPr/>
          </p:nvSpPr>
          <p:spPr bwMode="auto">
            <a:xfrm rot="1800000" flipH="1">
              <a:off x="4051454" y="4975634"/>
              <a:ext cx="135015" cy="27003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3" name="月 392">
              <a:extLst>
                <a:ext uri="{FF2B5EF4-FFF2-40B4-BE49-F238E27FC236}">
                  <a16:creationId xmlns:a16="http://schemas.microsoft.com/office/drawing/2014/main" id="{0BB43D25-F988-4133-9F4C-131A0B7D2776}"/>
                </a:ext>
              </a:extLst>
            </p:cNvPr>
            <p:cNvSpPr/>
            <p:nvPr/>
          </p:nvSpPr>
          <p:spPr bwMode="auto">
            <a:xfrm rot="19800000">
              <a:off x="4294341" y="5049454"/>
              <a:ext cx="135015" cy="270030"/>
            </a:xfrm>
            <a:prstGeom prst="moon">
              <a:avLst>
                <a:gd name="adj" fmla="val 786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4" name="月 393">
              <a:extLst>
                <a:ext uri="{FF2B5EF4-FFF2-40B4-BE49-F238E27FC236}">
                  <a16:creationId xmlns:a16="http://schemas.microsoft.com/office/drawing/2014/main" id="{F5D086CB-5120-4218-98F6-D2D3859BF841}"/>
                </a:ext>
              </a:extLst>
            </p:cNvPr>
            <p:cNvSpPr/>
            <p:nvPr/>
          </p:nvSpPr>
          <p:spPr bwMode="auto">
            <a:xfrm rot="1800000" flipH="1">
              <a:off x="4051454" y="5049453"/>
              <a:ext cx="135015" cy="27003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5" name="楕円 394">
              <a:extLst>
                <a:ext uri="{FF2B5EF4-FFF2-40B4-BE49-F238E27FC236}">
                  <a16:creationId xmlns:a16="http://schemas.microsoft.com/office/drawing/2014/main" id="{D9B30EEB-8E91-43D9-AD87-D761CD28DC3C}"/>
                </a:ext>
              </a:extLst>
            </p:cNvPr>
            <p:cNvSpPr/>
            <p:nvPr/>
          </p:nvSpPr>
          <p:spPr bwMode="auto">
            <a:xfrm>
              <a:off x="4016766" y="4816863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>
            <a:extLst>
              <a:ext uri="{FF2B5EF4-FFF2-40B4-BE49-F238E27FC236}">
                <a16:creationId xmlns:a16="http://schemas.microsoft.com/office/drawing/2014/main" id="{9C24C0A7-1A2F-4EFA-96EB-1AD08FD71985}"/>
              </a:ext>
            </a:extLst>
          </p:cNvPr>
          <p:cNvGrpSpPr/>
          <p:nvPr/>
        </p:nvGrpSpPr>
        <p:grpSpPr>
          <a:xfrm>
            <a:off x="664607" y="4816863"/>
            <a:ext cx="433852" cy="847535"/>
            <a:chOff x="664607" y="4816863"/>
            <a:chExt cx="433852" cy="847535"/>
          </a:xfrm>
        </p:grpSpPr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5CD25403-4DBB-4C0D-A5F3-E6FDEDAC9589}"/>
                </a:ext>
              </a:extLst>
            </p:cNvPr>
            <p:cNvSpPr/>
            <p:nvPr/>
          </p:nvSpPr>
          <p:spPr bwMode="auto">
            <a:xfrm>
              <a:off x="696440" y="5210825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DA6BCBF8-12C2-46DE-8FBA-6E0FD39730B6}"/>
                </a:ext>
              </a:extLst>
            </p:cNvPr>
            <p:cNvGrpSpPr/>
            <p:nvPr/>
          </p:nvGrpSpPr>
          <p:grpSpPr>
            <a:xfrm>
              <a:off x="807972" y="5098257"/>
              <a:ext cx="147122" cy="320072"/>
              <a:chOff x="807972" y="678657"/>
              <a:chExt cx="147122" cy="320072"/>
            </a:xfrm>
            <a:solidFill>
              <a:schemeClr val="bg1"/>
            </a:solidFill>
          </p:grpSpPr>
          <p:sp>
            <p:nvSpPr>
              <p:cNvPr id="346" name="楕円 345">
                <a:extLst>
                  <a:ext uri="{FF2B5EF4-FFF2-40B4-BE49-F238E27FC236}">
                    <a16:creationId xmlns:a16="http://schemas.microsoft.com/office/drawing/2014/main" id="{DFF8FA04-5A67-4A23-B712-5243A9A3A5A2}"/>
                  </a:ext>
                </a:extLst>
              </p:cNvPr>
              <p:cNvSpPr/>
              <p:nvPr/>
            </p:nvSpPr>
            <p:spPr bwMode="auto">
              <a:xfrm>
                <a:off x="807972" y="706596"/>
                <a:ext cx="147122" cy="292133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7" name="楕円 346">
                <a:extLst>
                  <a:ext uri="{FF2B5EF4-FFF2-40B4-BE49-F238E27FC236}">
                    <a16:creationId xmlns:a16="http://schemas.microsoft.com/office/drawing/2014/main" id="{BFD73D4F-6E69-42AF-8940-9B574F0AFE7C}"/>
                  </a:ext>
                </a:extLst>
              </p:cNvPr>
              <p:cNvSpPr/>
              <p:nvPr/>
            </p:nvSpPr>
            <p:spPr bwMode="auto">
              <a:xfrm>
                <a:off x="822472" y="678657"/>
                <a:ext cx="118122" cy="28610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96" name="楕円 395">
              <a:extLst>
                <a:ext uri="{FF2B5EF4-FFF2-40B4-BE49-F238E27FC236}">
                  <a16:creationId xmlns:a16="http://schemas.microsoft.com/office/drawing/2014/main" id="{303AB24B-DD90-4A6B-A6F6-389266D5A28C}"/>
                </a:ext>
              </a:extLst>
            </p:cNvPr>
            <p:cNvSpPr/>
            <p:nvPr/>
          </p:nvSpPr>
          <p:spPr bwMode="auto">
            <a:xfrm>
              <a:off x="664607" y="4816863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>
            <a:extLst>
              <a:ext uri="{FF2B5EF4-FFF2-40B4-BE49-F238E27FC236}">
                <a16:creationId xmlns:a16="http://schemas.microsoft.com/office/drawing/2014/main" id="{68CF0CF5-777B-47AC-8FF5-F24DA81681E0}"/>
              </a:ext>
            </a:extLst>
          </p:cNvPr>
          <p:cNvGrpSpPr/>
          <p:nvPr/>
        </p:nvGrpSpPr>
        <p:grpSpPr>
          <a:xfrm>
            <a:off x="2733273" y="4816863"/>
            <a:ext cx="433852" cy="847535"/>
            <a:chOff x="2733273" y="4816863"/>
            <a:chExt cx="433852" cy="847535"/>
          </a:xfrm>
        </p:grpSpPr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EF2971A1-BBA2-4AA8-84EB-890838CD5DB3}"/>
                </a:ext>
              </a:extLst>
            </p:cNvPr>
            <p:cNvSpPr/>
            <p:nvPr/>
          </p:nvSpPr>
          <p:spPr bwMode="auto">
            <a:xfrm>
              <a:off x="2765106" y="5210825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54" name="グループ化 353">
              <a:extLst>
                <a:ext uri="{FF2B5EF4-FFF2-40B4-BE49-F238E27FC236}">
                  <a16:creationId xmlns:a16="http://schemas.microsoft.com/office/drawing/2014/main" id="{9508E233-A235-4D13-AE9A-19C16DBACF5C}"/>
                </a:ext>
              </a:extLst>
            </p:cNvPr>
            <p:cNvGrpSpPr/>
            <p:nvPr/>
          </p:nvGrpSpPr>
          <p:grpSpPr>
            <a:xfrm>
              <a:off x="2882770" y="5098257"/>
              <a:ext cx="147122" cy="320072"/>
              <a:chOff x="807972" y="678657"/>
              <a:chExt cx="147122" cy="320072"/>
            </a:xfrm>
            <a:solidFill>
              <a:schemeClr val="bg1"/>
            </a:solidFill>
          </p:grpSpPr>
          <p:sp>
            <p:nvSpPr>
              <p:cNvPr id="355" name="楕円 354">
                <a:extLst>
                  <a:ext uri="{FF2B5EF4-FFF2-40B4-BE49-F238E27FC236}">
                    <a16:creationId xmlns:a16="http://schemas.microsoft.com/office/drawing/2014/main" id="{22B73E1E-1D67-4658-A6DF-E9F2D74C41B3}"/>
                  </a:ext>
                </a:extLst>
              </p:cNvPr>
              <p:cNvSpPr/>
              <p:nvPr/>
            </p:nvSpPr>
            <p:spPr bwMode="auto">
              <a:xfrm>
                <a:off x="807972" y="706596"/>
                <a:ext cx="147122" cy="292133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6" name="楕円 355">
                <a:extLst>
                  <a:ext uri="{FF2B5EF4-FFF2-40B4-BE49-F238E27FC236}">
                    <a16:creationId xmlns:a16="http://schemas.microsoft.com/office/drawing/2014/main" id="{EDC3F3D5-ED5F-4588-B401-23CBF0CFAF87}"/>
                  </a:ext>
                </a:extLst>
              </p:cNvPr>
              <p:cNvSpPr/>
              <p:nvPr/>
            </p:nvSpPr>
            <p:spPr bwMode="auto">
              <a:xfrm>
                <a:off x="822472" y="678657"/>
                <a:ext cx="118122" cy="28610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97" name="楕円 396">
              <a:extLst>
                <a:ext uri="{FF2B5EF4-FFF2-40B4-BE49-F238E27FC236}">
                  <a16:creationId xmlns:a16="http://schemas.microsoft.com/office/drawing/2014/main" id="{BC1251DC-2A2B-4386-867C-9BE3B0955AAE}"/>
                </a:ext>
              </a:extLst>
            </p:cNvPr>
            <p:cNvSpPr/>
            <p:nvPr/>
          </p:nvSpPr>
          <p:spPr bwMode="auto">
            <a:xfrm>
              <a:off x="2733273" y="4816863"/>
              <a:ext cx="433852" cy="43385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>
            <a:extLst>
              <a:ext uri="{FF2B5EF4-FFF2-40B4-BE49-F238E27FC236}">
                <a16:creationId xmlns:a16="http://schemas.microsoft.com/office/drawing/2014/main" id="{9DB4EA06-548E-4780-8D5B-18CCBE07964C}"/>
              </a:ext>
            </a:extLst>
          </p:cNvPr>
          <p:cNvGrpSpPr/>
          <p:nvPr/>
        </p:nvGrpSpPr>
        <p:grpSpPr>
          <a:xfrm>
            <a:off x="1215841" y="1386389"/>
            <a:ext cx="527350" cy="913707"/>
            <a:chOff x="1215841" y="1386389"/>
            <a:chExt cx="527350" cy="913707"/>
          </a:xfrm>
        </p:grpSpPr>
        <p:sp>
          <p:nvSpPr>
            <p:cNvPr id="429" name="フリーフォーム: 図形 428">
              <a:extLst>
                <a:ext uri="{FF2B5EF4-FFF2-40B4-BE49-F238E27FC236}">
                  <a16:creationId xmlns:a16="http://schemas.microsoft.com/office/drawing/2014/main" id="{7DCEFF56-4A19-496E-B402-F01C5169C6CE}"/>
                </a:ext>
              </a:extLst>
            </p:cNvPr>
            <p:cNvSpPr/>
            <p:nvPr/>
          </p:nvSpPr>
          <p:spPr bwMode="auto">
            <a:xfrm>
              <a:off x="1294423" y="184652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21B2F9E4-B8C8-43AF-899F-BB1D54FFA7C6}"/>
                </a:ext>
              </a:extLst>
            </p:cNvPr>
            <p:cNvGrpSpPr/>
            <p:nvPr/>
          </p:nvGrpSpPr>
          <p:grpSpPr>
            <a:xfrm>
              <a:off x="1408047" y="1745457"/>
              <a:ext cx="147122" cy="320072"/>
              <a:chOff x="1408047" y="678657"/>
              <a:chExt cx="147122" cy="320072"/>
            </a:xfrm>
          </p:grpSpPr>
          <p:sp>
            <p:nvSpPr>
              <p:cNvPr id="295" name="楕円 294">
                <a:extLst>
                  <a:ext uri="{FF2B5EF4-FFF2-40B4-BE49-F238E27FC236}">
                    <a16:creationId xmlns:a16="http://schemas.microsoft.com/office/drawing/2014/main" id="{88BA04A9-CB43-43F0-ACD8-E11BE69478CB}"/>
                  </a:ext>
                </a:extLst>
              </p:cNvPr>
              <p:cNvSpPr/>
              <p:nvPr/>
            </p:nvSpPr>
            <p:spPr bwMode="auto">
              <a:xfrm>
                <a:off x="1408047" y="706596"/>
                <a:ext cx="147122" cy="292133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6" name="楕円 295">
                <a:extLst>
                  <a:ext uri="{FF2B5EF4-FFF2-40B4-BE49-F238E27FC236}">
                    <a16:creationId xmlns:a16="http://schemas.microsoft.com/office/drawing/2014/main" id="{BEF0F066-2DEC-47BA-B526-831560F09944}"/>
                  </a:ext>
                </a:extLst>
              </p:cNvPr>
              <p:cNvSpPr/>
              <p:nvPr/>
            </p:nvSpPr>
            <p:spPr bwMode="auto">
              <a:xfrm>
                <a:off x="1422547" y="678657"/>
                <a:ext cx="118122" cy="28610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4697E6BE-F012-43D5-9AD1-F0DA4B2F5A21}"/>
                </a:ext>
              </a:extLst>
            </p:cNvPr>
            <p:cNvGrpSpPr/>
            <p:nvPr/>
          </p:nvGrpSpPr>
          <p:grpSpPr>
            <a:xfrm>
              <a:off x="1215841" y="1386389"/>
              <a:ext cx="527350" cy="500024"/>
              <a:chOff x="1215841" y="1386389"/>
              <a:chExt cx="527350" cy="500024"/>
            </a:xfrm>
          </p:grpSpPr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4554AF38-4965-4B96-852E-23C4462C2410}"/>
                  </a:ext>
                </a:extLst>
              </p:cNvPr>
              <p:cNvSpPr/>
              <p:nvPr/>
            </p:nvSpPr>
            <p:spPr bwMode="auto">
              <a:xfrm>
                <a:off x="1215841" y="1386389"/>
                <a:ext cx="527350" cy="322644"/>
              </a:xfrm>
              <a:custGeom>
                <a:avLst/>
                <a:gdLst>
                  <a:gd name="connsiteX0" fmla="*/ 673430 w 1346860"/>
                  <a:gd name="connsiteY0" fmla="*/ 0 h 824043"/>
                  <a:gd name="connsiteX1" fmla="*/ 817835 w 1346860"/>
                  <a:gd name="connsiteY1" fmla="*/ 134504 h 824043"/>
                  <a:gd name="connsiteX2" fmla="*/ 1010145 w 1346860"/>
                  <a:gd name="connsiteY2" fmla="*/ 90223 h 824043"/>
                  <a:gd name="connsiteX3" fmla="*/ 1067951 w 1346860"/>
                  <a:gd name="connsiteY3" fmla="*/ 278909 h 824043"/>
                  <a:gd name="connsiteX4" fmla="*/ 1256637 w 1346860"/>
                  <a:gd name="connsiteY4" fmla="*/ 336715 h 824043"/>
                  <a:gd name="connsiteX5" fmla="*/ 1212356 w 1346860"/>
                  <a:gd name="connsiteY5" fmla="*/ 529025 h 824043"/>
                  <a:gd name="connsiteX6" fmla="*/ 1346860 w 1346860"/>
                  <a:gd name="connsiteY6" fmla="*/ 673430 h 824043"/>
                  <a:gd name="connsiteX7" fmla="*/ 1212356 w 1346860"/>
                  <a:gd name="connsiteY7" fmla="*/ 817835 h 824043"/>
                  <a:gd name="connsiteX8" fmla="*/ 1213786 w 1346860"/>
                  <a:gd name="connsiteY8" fmla="*/ 824043 h 824043"/>
                  <a:gd name="connsiteX9" fmla="*/ 1174849 w 1346860"/>
                  <a:gd name="connsiteY9" fmla="*/ 806309 h 824043"/>
                  <a:gd name="connsiteX10" fmla="*/ 673430 w 1346860"/>
                  <a:gd name="connsiteY10" fmla="*/ 721761 h 824043"/>
                  <a:gd name="connsiteX11" fmla="*/ 172012 w 1346860"/>
                  <a:gd name="connsiteY11" fmla="*/ 806309 h 824043"/>
                  <a:gd name="connsiteX12" fmla="*/ 133075 w 1346860"/>
                  <a:gd name="connsiteY12" fmla="*/ 824043 h 824043"/>
                  <a:gd name="connsiteX13" fmla="*/ 134504 w 1346860"/>
                  <a:gd name="connsiteY13" fmla="*/ 817835 h 824043"/>
                  <a:gd name="connsiteX14" fmla="*/ 0 w 1346860"/>
                  <a:gd name="connsiteY14" fmla="*/ 673430 h 824043"/>
                  <a:gd name="connsiteX15" fmla="*/ 134504 w 1346860"/>
                  <a:gd name="connsiteY15" fmla="*/ 529025 h 824043"/>
                  <a:gd name="connsiteX16" fmla="*/ 90223 w 1346860"/>
                  <a:gd name="connsiteY16" fmla="*/ 336715 h 824043"/>
                  <a:gd name="connsiteX17" fmla="*/ 278909 w 1346860"/>
                  <a:gd name="connsiteY17" fmla="*/ 278909 h 824043"/>
                  <a:gd name="connsiteX18" fmla="*/ 336715 w 1346860"/>
                  <a:gd name="connsiteY18" fmla="*/ 90223 h 824043"/>
                  <a:gd name="connsiteX19" fmla="*/ 529025 w 1346860"/>
                  <a:gd name="connsiteY19" fmla="*/ 134504 h 824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46860" h="824043">
                    <a:moveTo>
                      <a:pt x="673430" y="0"/>
                    </a:moveTo>
                    <a:lnTo>
                      <a:pt x="817835" y="134504"/>
                    </a:lnTo>
                    <a:lnTo>
                      <a:pt x="1010145" y="90223"/>
                    </a:lnTo>
                    <a:lnTo>
                      <a:pt x="1067951" y="278909"/>
                    </a:lnTo>
                    <a:lnTo>
                      <a:pt x="1256637" y="336715"/>
                    </a:lnTo>
                    <a:lnTo>
                      <a:pt x="1212356" y="529025"/>
                    </a:lnTo>
                    <a:lnTo>
                      <a:pt x="1346860" y="673430"/>
                    </a:lnTo>
                    <a:lnTo>
                      <a:pt x="1212356" y="817835"/>
                    </a:lnTo>
                    <a:lnTo>
                      <a:pt x="1213786" y="824043"/>
                    </a:lnTo>
                    <a:lnTo>
                      <a:pt x="1174849" y="806309"/>
                    </a:lnTo>
                    <a:cubicBezTo>
                      <a:pt x="1031716" y="752930"/>
                      <a:pt x="859167" y="721761"/>
                      <a:pt x="673430" y="721761"/>
                    </a:cubicBezTo>
                    <a:cubicBezTo>
                      <a:pt x="487694" y="721761"/>
                      <a:pt x="315144" y="752930"/>
                      <a:pt x="172012" y="806309"/>
                    </a:cubicBezTo>
                    <a:lnTo>
                      <a:pt x="133075" y="824043"/>
                    </a:lnTo>
                    <a:lnTo>
                      <a:pt x="134504" y="817835"/>
                    </a:lnTo>
                    <a:lnTo>
                      <a:pt x="0" y="673430"/>
                    </a:lnTo>
                    <a:lnTo>
                      <a:pt x="134504" y="529025"/>
                    </a:lnTo>
                    <a:lnTo>
                      <a:pt x="90223" y="336715"/>
                    </a:lnTo>
                    <a:lnTo>
                      <a:pt x="278909" y="278909"/>
                    </a:lnTo>
                    <a:lnTo>
                      <a:pt x="336715" y="90223"/>
                    </a:lnTo>
                    <a:lnTo>
                      <a:pt x="529025" y="134504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楕円 398">
                <a:extLst>
                  <a:ext uri="{FF2B5EF4-FFF2-40B4-BE49-F238E27FC236}">
                    <a16:creationId xmlns:a16="http://schemas.microsoft.com/office/drawing/2014/main" id="{BF40CE8A-A8DC-4CA3-852F-756AC40F316E}"/>
                  </a:ext>
                </a:extLst>
              </p:cNvPr>
              <p:cNvSpPr/>
              <p:nvPr/>
            </p:nvSpPr>
            <p:spPr bwMode="auto">
              <a:xfrm>
                <a:off x="1262590" y="1452561"/>
                <a:ext cx="433852" cy="433852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9933"/>
                  </a:gs>
                  <a:gs pos="0">
                    <a:srgbClr val="FFFFCC"/>
                  </a:gs>
                  <a:gs pos="50000">
                    <a:srgbClr val="FFCC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A9E3B0A4-5C29-4832-8E03-11FA73BF8861}"/>
              </a:ext>
            </a:extLst>
          </p:cNvPr>
          <p:cNvGrpSpPr/>
          <p:nvPr/>
        </p:nvGrpSpPr>
        <p:grpSpPr>
          <a:xfrm>
            <a:off x="1896947" y="1409560"/>
            <a:ext cx="472580" cy="890536"/>
            <a:chOff x="1896947" y="1409560"/>
            <a:chExt cx="472580" cy="890536"/>
          </a:xfrm>
        </p:grpSpPr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41C258B7-E447-4033-A8B5-B24A1B398B7A}"/>
                </a:ext>
              </a:extLst>
            </p:cNvPr>
            <p:cNvSpPr/>
            <p:nvPr/>
          </p:nvSpPr>
          <p:spPr bwMode="auto">
            <a:xfrm>
              <a:off x="1946885" y="184652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97" name="グループ化 296">
              <a:extLst>
                <a:ext uri="{FF2B5EF4-FFF2-40B4-BE49-F238E27FC236}">
                  <a16:creationId xmlns:a16="http://schemas.microsoft.com/office/drawing/2014/main" id="{C184466D-988B-485E-94A3-5C9619FBD249}"/>
                </a:ext>
              </a:extLst>
            </p:cNvPr>
            <p:cNvGrpSpPr/>
            <p:nvPr/>
          </p:nvGrpSpPr>
          <p:grpSpPr>
            <a:xfrm>
              <a:off x="2060509" y="1745457"/>
              <a:ext cx="147122" cy="320072"/>
              <a:chOff x="2060509" y="678657"/>
              <a:chExt cx="147122" cy="320072"/>
            </a:xfrm>
          </p:grpSpPr>
          <p:sp>
            <p:nvSpPr>
              <p:cNvPr id="298" name="楕円 297">
                <a:extLst>
                  <a:ext uri="{FF2B5EF4-FFF2-40B4-BE49-F238E27FC236}">
                    <a16:creationId xmlns:a16="http://schemas.microsoft.com/office/drawing/2014/main" id="{76A98961-6ACF-4E2D-A2A3-50196F09045F}"/>
                  </a:ext>
                </a:extLst>
              </p:cNvPr>
              <p:cNvSpPr/>
              <p:nvPr/>
            </p:nvSpPr>
            <p:spPr bwMode="auto">
              <a:xfrm>
                <a:off x="2060509" y="706596"/>
                <a:ext cx="147122" cy="292133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9" name="楕円 298">
                <a:extLst>
                  <a:ext uri="{FF2B5EF4-FFF2-40B4-BE49-F238E27FC236}">
                    <a16:creationId xmlns:a16="http://schemas.microsoft.com/office/drawing/2014/main" id="{772E9F08-C333-456B-9F92-891B62290C54}"/>
                  </a:ext>
                </a:extLst>
              </p:cNvPr>
              <p:cNvSpPr/>
              <p:nvPr/>
            </p:nvSpPr>
            <p:spPr bwMode="auto">
              <a:xfrm>
                <a:off x="2075009" y="678657"/>
                <a:ext cx="118122" cy="28610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00" name="フリーフォーム: 図形 399">
              <a:extLst>
                <a:ext uri="{FF2B5EF4-FFF2-40B4-BE49-F238E27FC236}">
                  <a16:creationId xmlns:a16="http://schemas.microsoft.com/office/drawing/2014/main" id="{43985796-3A30-4BDB-83B8-85428540A554}"/>
                </a:ext>
              </a:extLst>
            </p:cNvPr>
            <p:cNvSpPr/>
            <p:nvPr/>
          </p:nvSpPr>
          <p:spPr bwMode="auto">
            <a:xfrm>
              <a:off x="1896947" y="1409560"/>
              <a:ext cx="472580" cy="370186"/>
            </a:xfrm>
            <a:custGeom>
              <a:avLst/>
              <a:gdLst>
                <a:gd name="connsiteX0" fmla="*/ 185093 w 472580"/>
                <a:gd name="connsiteY0" fmla="*/ 0 h 370186"/>
                <a:gd name="connsiteX1" fmla="*/ 222396 w 472580"/>
                <a:gd name="connsiteY1" fmla="*/ 3760 h 370186"/>
                <a:gd name="connsiteX2" fmla="*/ 236290 w 472580"/>
                <a:gd name="connsiteY2" fmla="*/ 8073 h 370186"/>
                <a:gd name="connsiteX3" fmla="*/ 250184 w 472580"/>
                <a:gd name="connsiteY3" fmla="*/ 3760 h 370186"/>
                <a:gd name="connsiteX4" fmla="*/ 287487 w 472580"/>
                <a:gd name="connsiteY4" fmla="*/ 0 h 370186"/>
                <a:gd name="connsiteX5" fmla="*/ 472580 w 472580"/>
                <a:gd name="connsiteY5" fmla="*/ 185093 h 370186"/>
                <a:gd name="connsiteX6" fmla="*/ 287487 w 472580"/>
                <a:gd name="connsiteY6" fmla="*/ 370186 h 370186"/>
                <a:gd name="connsiteX7" fmla="*/ 250184 w 472580"/>
                <a:gd name="connsiteY7" fmla="*/ 366426 h 370186"/>
                <a:gd name="connsiteX8" fmla="*/ 236290 w 472580"/>
                <a:gd name="connsiteY8" fmla="*/ 362113 h 370186"/>
                <a:gd name="connsiteX9" fmla="*/ 222396 w 472580"/>
                <a:gd name="connsiteY9" fmla="*/ 366426 h 370186"/>
                <a:gd name="connsiteX10" fmla="*/ 185093 w 472580"/>
                <a:gd name="connsiteY10" fmla="*/ 370186 h 370186"/>
                <a:gd name="connsiteX11" fmla="*/ 0 w 472580"/>
                <a:gd name="connsiteY11" fmla="*/ 185093 h 370186"/>
                <a:gd name="connsiteX12" fmla="*/ 185093 w 472580"/>
                <a:gd name="connsiteY12" fmla="*/ 0 h 37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2580" h="370186">
                  <a:moveTo>
                    <a:pt x="185093" y="0"/>
                  </a:moveTo>
                  <a:cubicBezTo>
                    <a:pt x="197871" y="0"/>
                    <a:pt x="210347" y="1295"/>
                    <a:pt x="222396" y="3760"/>
                  </a:cubicBezTo>
                  <a:lnTo>
                    <a:pt x="236290" y="8073"/>
                  </a:lnTo>
                  <a:lnTo>
                    <a:pt x="250184" y="3760"/>
                  </a:lnTo>
                  <a:cubicBezTo>
                    <a:pt x="262233" y="1295"/>
                    <a:pt x="274709" y="0"/>
                    <a:pt x="287487" y="0"/>
                  </a:cubicBezTo>
                  <a:cubicBezTo>
                    <a:pt x="389711" y="0"/>
                    <a:pt x="472580" y="82869"/>
                    <a:pt x="472580" y="185093"/>
                  </a:cubicBezTo>
                  <a:cubicBezTo>
                    <a:pt x="472580" y="287317"/>
                    <a:pt x="389711" y="370186"/>
                    <a:pt x="287487" y="370186"/>
                  </a:cubicBezTo>
                  <a:cubicBezTo>
                    <a:pt x="274709" y="370186"/>
                    <a:pt x="262233" y="368891"/>
                    <a:pt x="250184" y="366426"/>
                  </a:cubicBezTo>
                  <a:lnTo>
                    <a:pt x="236290" y="362113"/>
                  </a:lnTo>
                  <a:lnTo>
                    <a:pt x="222396" y="366426"/>
                  </a:lnTo>
                  <a:cubicBezTo>
                    <a:pt x="210347" y="368891"/>
                    <a:pt x="197871" y="370186"/>
                    <a:pt x="185093" y="370186"/>
                  </a:cubicBezTo>
                  <a:cubicBezTo>
                    <a:pt x="82869" y="370186"/>
                    <a:pt x="0" y="287317"/>
                    <a:pt x="0" y="185093"/>
                  </a:cubicBezTo>
                  <a:cubicBezTo>
                    <a:pt x="0" y="82869"/>
                    <a:pt x="82869" y="0"/>
                    <a:pt x="18509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1" name="楕円 400">
              <a:extLst>
                <a:ext uri="{FF2B5EF4-FFF2-40B4-BE49-F238E27FC236}">
                  <a16:creationId xmlns:a16="http://schemas.microsoft.com/office/drawing/2014/main" id="{D5642D11-8728-4247-80A8-2137FE6D781D}"/>
                </a:ext>
              </a:extLst>
            </p:cNvPr>
            <p:cNvSpPr/>
            <p:nvPr/>
          </p:nvSpPr>
          <p:spPr bwMode="auto">
            <a:xfrm>
              <a:off x="1915052" y="145256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B61E6E37-C0E0-4637-A1BA-17E49159D4B8}"/>
              </a:ext>
            </a:extLst>
          </p:cNvPr>
          <p:cNvGrpSpPr/>
          <p:nvPr/>
        </p:nvGrpSpPr>
        <p:grpSpPr>
          <a:xfrm>
            <a:off x="3338623" y="1422508"/>
            <a:ext cx="485214" cy="877588"/>
            <a:chOff x="3338623" y="1422508"/>
            <a:chExt cx="485214" cy="877588"/>
          </a:xfrm>
        </p:grpSpPr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29926319-BE82-45DF-95A1-4204FB46B7E7}"/>
                </a:ext>
              </a:extLst>
            </p:cNvPr>
            <p:cNvSpPr/>
            <p:nvPr/>
          </p:nvSpPr>
          <p:spPr bwMode="auto">
            <a:xfrm>
              <a:off x="3338623" y="1422508"/>
              <a:ext cx="485214" cy="649371"/>
            </a:xfrm>
            <a:custGeom>
              <a:avLst/>
              <a:gdLst>
                <a:gd name="connsiteX0" fmla="*/ 183142 w 366283"/>
                <a:gd name="connsiteY0" fmla="*/ 0 h 442144"/>
                <a:gd name="connsiteX1" fmla="*/ 312643 w 366283"/>
                <a:gd name="connsiteY1" fmla="*/ 53641 h 442144"/>
                <a:gd name="connsiteX2" fmla="*/ 312642 w 366283"/>
                <a:gd name="connsiteY2" fmla="*/ 53642 h 442144"/>
                <a:gd name="connsiteX3" fmla="*/ 312642 w 366283"/>
                <a:gd name="connsiteY3" fmla="*/ 312643 h 442144"/>
                <a:gd name="connsiteX4" fmla="*/ 183142 w 366283"/>
                <a:gd name="connsiteY4" fmla="*/ 442144 h 442144"/>
                <a:gd name="connsiteX5" fmla="*/ 53640 w 366283"/>
                <a:gd name="connsiteY5" fmla="*/ 312643 h 442144"/>
                <a:gd name="connsiteX6" fmla="*/ 53640 w 366283"/>
                <a:gd name="connsiteY6" fmla="*/ 53641 h 442144"/>
                <a:gd name="connsiteX7" fmla="*/ 183142 w 366283"/>
                <a:gd name="connsiteY7" fmla="*/ 0 h 442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6283" h="442144">
                  <a:moveTo>
                    <a:pt x="183142" y="0"/>
                  </a:moveTo>
                  <a:cubicBezTo>
                    <a:pt x="230012" y="0"/>
                    <a:pt x="276882" y="17880"/>
                    <a:pt x="312643" y="53641"/>
                  </a:cubicBezTo>
                  <a:lnTo>
                    <a:pt x="312642" y="53642"/>
                  </a:lnTo>
                  <a:cubicBezTo>
                    <a:pt x="384164" y="125163"/>
                    <a:pt x="384164" y="241122"/>
                    <a:pt x="312642" y="312643"/>
                  </a:cubicBezTo>
                  <a:lnTo>
                    <a:pt x="183142" y="442144"/>
                  </a:lnTo>
                  <a:lnTo>
                    <a:pt x="53640" y="312643"/>
                  </a:lnTo>
                  <a:cubicBezTo>
                    <a:pt x="-17881" y="241121"/>
                    <a:pt x="-17881" y="125163"/>
                    <a:pt x="53640" y="53641"/>
                  </a:cubicBezTo>
                  <a:cubicBezTo>
                    <a:pt x="89401" y="17880"/>
                    <a:pt x="136272" y="0"/>
                    <a:pt x="183142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008C613F-3437-4AD7-AD2A-82D26A37EC5F}"/>
                </a:ext>
              </a:extLst>
            </p:cNvPr>
            <p:cNvSpPr/>
            <p:nvPr/>
          </p:nvSpPr>
          <p:spPr bwMode="auto">
            <a:xfrm>
              <a:off x="3396137" y="184652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03" name="グループ化 302">
              <a:extLst>
                <a:ext uri="{FF2B5EF4-FFF2-40B4-BE49-F238E27FC236}">
                  <a16:creationId xmlns:a16="http://schemas.microsoft.com/office/drawing/2014/main" id="{0FE50683-D17E-47D2-81FB-691378DC2B2A}"/>
                </a:ext>
              </a:extLst>
            </p:cNvPr>
            <p:cNvGrpSpPr/>
            <p:nvPr/>
          </p:nvGrpSpPr>
          <p:grpSpPr>
            <a:xfrm>
              <a:off x="3512317" y="1745457"/>
              <a:ext cx="147122" cy="320072"/>
              <a:chOff x="1408047" y="678657"/>
              <a:chExt cx="147122" cy="320072"/>
            </a:xfrm>
          </p:grpSpPr>
          <p:sp>
            <p:nvSpPr>
              <p:cNvPr id="304" name="楕円 303">
                <a:extLst>
                  <a:ext uri="{FF2B5EF4-FFF2-40B4-BE49-F238E27FC236}">
                    <a16:creationId xmlns:a16="http://schemas.microsoft.com/office/drawing/2014/main" id="{2915C874-85D6-4392-A84B-F3AAFDF77729}"/>
                  </a:ext>
                </a:extLst>
              </p:cNvPr>
              <p:cNvSpPr/>
              <p:nvPr/>
            </p:nvSpPr>
            <p:spPr bwMode="auto">
              <a:xfrm>
                <a:off x="1408047" y="706596"/>
                <a:ext cx="147122" cy="292133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5" name="楕円 304">
                <a:extLst>
                  <a:ext uri="{FF2B5EF4-FFF2-40B4-BE49-F238E27FC236}">
                    <a16:creationId xmlns:a16="http://schemas.microsoft.com/office/drawing/2014/main" id="{238534FE-F184-4279-A557-F8CD086FE851}"/>
                  </a:ext>
                </a:extLst>
              </p:cNvPr>
              <p:cNvSpPr/>
              <p:nvPr/>
            </p:nvSpPr>
            <p:spPr bwMode="auto">
              <a:xfrm>
                <a:off x="1422547" y="678657"/>
                <a:ext cx="118122" cy="28610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02" name="楕円 401">
              <a:extLst>
                <a:ext uri="{FF2B5EF4-FFF2-40B4-BE49-F238E27FC236}">
                  <a16:creationId xmlns:a16="http://schemas.microsoft.com/office/drawing/2014/main" id="{85D5E4CD-87F9-4AA2-8683-8E41EDE73635}"/>
                </a:ext>
              </a:extLst>
            </p:cNvPr>
            <p:cNvSpPr/>
            <p:nvPr/>
          </p:nvSpPr>
          <p:spPr bwMode="auto">
            <a:xfrm>
              <a:off x="3364304" y="145256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39F66A1D-2A71-4AA1-A0C0-EA17589A76C8}"/>
              </a:ext>
            </a:extLst>
          </p:cNvPr>
          <p:cNvGrpSpPr/>
          <p:nvPr/>
        </p:nvGrpSpPr>
        <p:grpSpPr>
          <a:xfrm>
            <a:off x="4007895" y="1408044"/>
            <a:ext cx="452166" cy="892052"/>
            <a:chOff x="4007895" y="1408044"/>
            <a:chExt cx="452166" cy="892052"/>
          </a:xfrm>
        </p:grpSpPr>
        <p:sp>
          <p:nvSpPr>
            <p:cNvPr id="71" name="月 70">
              <a:extLst>
                <a:ext uri="{FF2B5EF4-FFF2-40B4-BE49-F238E27FC236}">
                  <a16:creationId xmlns:a16="http://schemas.microsoft.com/office/drawing/2014/main" id="{A442BB08-93F8-4B9B-9B84-1ADD6761564B}"/>
                </a:ext>
              </a:extLst>
            </p:cNvPr>
            <p:cNvSpPr/>
            <p:nvPr/>
          </p:nvSpPr>
          <p:spPr bwMode="auto">
            <a:xfrm rot="19800000">
              <a:off x="4294341" y="1685152"/>
              <a:ext cx="135015" cy="270030"/>
            </a:xfrm>
            <a:prstGeom prst="moon">
              <a:avLst>
                <a:gd name="adj" fmla="val 786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" name="月 71">
              <a:extLst>
                <a:ext uri="{FF2B5EF4-FFF2-40B4-BE49-F238E27FC236}">
                  <a16:creationId xmlns:a16="http://schemas.microsoft.com/office/drawing/2014/main" id="{D8C80EB1-8EAF-4CBF-9CBF-0B327E9B4D51}"/>
                </a:ext>
              </a:extLst>
            </p:cNvPr>
            <p:cNvSpPr/>
            <p:nvPr/>
          </p:nvSpPr>
          <p:spPr bwMode="auto">
            <a:xfrm rot="1800000" flipH="1">
              <a:off x="4051454" y="1685151"/>
              <a:ext cx="135015" cy="27003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ED8E9940-BCF5-491E-87B0-9FB7A04ECBBB}"/>
                </a:ext>
              </a:extLst>
            </p:cNvPr>
            <p:cNvSpPr/>
            <p:nvPr/>
          </p:nvSpPr>
          <p:spPr bwMode="auto">
            <a:xfrm>
              <a:off x="4048599" y="184652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06" name="グループ化 305">
              <a:extLst>
                <a:ext uri="{FF2B5EF4-FFF2-40B4-BE49-F238E27FC236}">
                  <a16:creationId xmlns:a16="http://schemas.microsoft.com/office/drawing/2014/main" id="{9B735DC3-46CD-489A-9151-184EF1621890}"/>
                </a:ext>
              </a:extLst>
            </p:cNvPr>
            <p:cNvGrpSpPr/>
            <p:nvPr/>
          </p:nvGrpSpPr>
          <p:grpSpPr>
            <a:xfrm>
              <a:off x="4160131" y="1745457"/>
              <a:ext cx="147122" cy="320072"/>
              <a:chOff x="2060509" y="678657"/>
              <a:chExt cx="147122" cy="320072"/>
            </a:xfrm>
          </p:grpSpPr>
          <p:sp>
            <p:nvSpPr>
              <p:cNvPr id="307" name="楕円 306">
                <a:extLst>
                  <a:ext uri="{FF2B5EF4-FFF2-40B4-BE49-F238E27FC236}">
                    <a16:creationId xmlns:a16="http://schemas.microsoft.com/office/drawing/2014/main" id="{454AB892-D225-4AC9-A715-FA4C5338EE24}"/>
                  </a:ext>
                </a:extLst>
              </p:cNvPr>
              <p:cNvSpPr/>
              <p:nvPr/>
            </p:nvSpPr>
            <p:spPr bwMode="auto">
              <a:xfrm>
                <a:off x="2060509" y="706596"/>
                <a:ext cx="147122" cy="292133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8" name="楕円 307">
                <a:extLst>
                  <a:ext uri="{FF2B5EF4-FFF2-40B4-BE49-F238E27FC236}">
                    <a16:creationId xmlns:a16="http://schemas.microsoft.com/office/drawing/2014/main" id="{86370FAC-DAB7-48D5-A421-F2C2414646E8}"/>
                  </a:ext>
                </a:extLst>
              </p:cNvPr>
              <p:cNvSpPr/>
              <p:nvPr/>
            </p:nvSpPr>
            <p:spPr bwMode="auto">
              <a:xfrm>
                <a:off x="2075009" y="678657"/>
                <a:ext cx="118122" cy="28610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03" name="楕円 402">
              <a:extLst>
                <a:ext uri="{FF2B5EF4-FFF2-40B4-BE49-F238E27FC236}">
                  <a16:creationId xmlns:a16="http://schemas.microsoft.com/office/drawing/2014/main" id="{BACDB9BD-C799-47FF-A924-C93970BDFB7F}"/>
                </a:ext>
              </a:extLst>
            </p:cNvPr>
            <p:cNvSpPr/>
            <p:nvPr/>
          </p:nvSpPr>
          <p:spPr bwMode="auto">
            <a:xfrm>
              <a:off x="4007895" y="1408044"/>
              <a:ext cx="452166" cy="47673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4" name="月 403">
              <a:extLst>
                <a:ext uri="{FF2B5EF4-FFF2-40B4-BE49-F238E27FC236}">
                  <a16:creationId xmlns:a16="http://schemas.microsoft.com/office/drawing/2014/main" id="{8BAD856F-E6F7-47D5-8D07-72690AE14DA6}"/>
                </a:ext>
              </a:extLst>
            </p:cNvPr>
            <p:cNvSpPr/>
            <p:nvPr/>
          </p:nvSpPr>
          <p:spPr bwMode="auto">
            <a:xfrm rot="19800000">
              <a:off x="4294341" y="1611333"/>
              <a:ext cx="135015" cy="270030"/>
            </a:xfrm>
            <a:prstGeom prst="moon">
              <a:avLst>
                <a:gd name="adj" fmla="val 786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5" name="月 404">
              <a:extLst>
                <a:ext uri="{FF2B5EF4-FFF2-40B4-BE49-F238E27FC236}">
                  <a16:creationId xmlns:a16="http://schemas.microsoft.com/office/drawing/2014/main" id="{DB6BD3B2-3ADF-4C0D-9F0F-982A70AB5DED}"/>
                </a:ext>
              </a:extLst>
            </p:cNvPr>
            <p:cNvSpPr/>
            <p:nvPr/>
          </p:nvSpPr>
          <p:spPr bwMode="auto">
            <a:xfrm rot="1800000" flipH="1">
              <a:off x="4051454" y="1611332"/>
              <a:ext cx="135015" cy="27003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6" name="楕円 405">
              <a:extLst>
                <a:ext uri="{FF2B5EF4-FFF2-40B4-BE49-F238E27FC236}">
                  <a16:creationId xmlns:a16="http://schemas.microsoft.com/office/drawing/2014/main" id="{1FF6AF74-04ED-49B3-9ACD-A64A9828A3A5}"/>
                </a:ext>
              </a:extLst>
            </p:cNvPr>
            <p:cNvSpPr/>
            <p:nvPr/>
          </p:nvSpPr>
          <p:spPr bwMode="auto">
            <a:xfrm>
              <a:off x="4016766" y="145256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E5DA2C64-A9CC-424C-9CF9-0F55EFE0118F}"/>
              </a:ext>
            </a:extLst>
          </p:cNvPr>
          <p:cNvGrpSpPr/>
          <p:nvPr/>
        </p:nvGrpSpPr>
        <p:grpSpPr>
          <a:xfrm>
            <a:off x="664607" y="1452561"/>
            <a:ext cx="433852" cy="847535"/>
            <a:chOff x="664607" y="1452561"/>
            <a:chExt cx="433852" cy="847535"/>
          </a:xfrm>
        </p:grpSpPr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1447C4B9-1F3F-4823-A1E9-6C966C011BEE}"/>
                </a:ext>
              </a:extLst>
            </p:cNvPr>
            <p:cNvSpPr/>
            <p:nvPr/>
          </p:nvSpPr>
          <p:spPr bwMode="auto">
            <a:xfrm>
              <a:off x="696440" y="184652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91" name="グループ化 290">
              <a:extLst>
                <a:ext uri="{FF2B5EF4-FFF2-40B4-BE49-F238E27FC236}">
                  <a16:creationId xmlns:a16="http://schemas.microsoft.com/office/drawing/2014/main" id="{17039C9E-B979-4FB9-9B3F-DAEDDCFA49E2}"/>
                </a:ext>
              </a:extLst>
            </p:cNvPr>
            <p:cNvGrpSpPr/>
            <p:nvPr/>
          </p:nvGrpSpPr>
          <p:grpSpPr>
            <a:xfrm>
              <a:off x="807972" y="1745457"/>
              <a:ext cx="147122" cy="320072"/>
              <a:chOff x="807972" y="678657"/>
              <a:chExt cx="147122" cy="320072"/>
            </a:xfrm>
          </p:grpSpPr>
          <p:sp>
            <p:nvSpPr>
              <p:cNvPr id="292" name="楕円 291">
                <a:extLst>
                  <a:ext uri="{FF2B5EF4-FFF2-40B4-BE49-F238E27FC236}">
                    <a16:creationId xmlns:a16="http://schemas.microsoft.com/office/drawing/2014/main" id="{86F0CD30-77B4-46B0-8374-9CAF98606FC6}"/>
                  </a:ext>
                </a:extLst>
              </p:cNvPr>
              <p:cNvSpPr/>
              <p:nvPr/>
            </p:nvSpPr>
            <p:spPr bwMode="auto">
              <a:xfrm>
                <a:off x="807972" y="706596"/>
                <a:ext cx="147122" cy="292133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3" name="楕円 292">
                <a:extLst>
                  <a:ext uri="{FF2B5EF4-FFF2-40B4-BE49-F238E27FC236}">
                    <a16:creationId xmlns:a16="http://schemas.microsoft.com/office/drawing/2014/main" id="{55C15F4E-8FE4-4A88-B7B8-3E176BFBF276}"/>
                  </a:ext>
                </a:extLst>
              </p:cNvPr>
              <p:cNvSpPr/>
              <p:nvPr/>
            </p:nvSpPr>
            <p:spPr bwMode="auto">
              <a:xfrm>
                <a:off x="822472" y="678657"/>
                <a:ext cx="118122" cy="28610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07" name="楕円 406">
              <a:extLst>
                <a:ext uri="{FF2B5EF4-FFF2-40B4-BE49-F238E27FC236}">
                  <a16:creationId xmlns:a16="http://schemas.microsoft.com/office/drawing/2014/main" id="{F051DAC1-9716-411F-8FB9-9073022CE9B1}"/>
                </a:ext>
              </a:extLst>
            </p:cNvPr>
            <p:cNvSpPr/>
            <p:nvPr/>
          </p:nvSpPr>
          <p:spPr bwMode="auto">
            <a:xfrm>
              <a:off x="664607" y="145256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625071CE-5827-4969-9916-45B8A628E44E}"/>
              </a:ext>
            </a:extLst>
          </p:cNvPr>
          <p:cNvGrpSpPr/>
          <p:nvPr/>
        </p:nvGrpSpPr>
        <p:grpSpPr>
          <a:xfrm>
            <a:off x="2733273" y="1452561"/>
            <a:ext cx="433852" cy="847535"/>
            <a:chOff x="2733273" y="1452561"/>
            <a:chExt cx="433852" cy="847535"/>
          </a:xfrm>
        </p:grpSpPr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A55FFC7D-359C-4676-84EF-AED7FE01F04C}"/>
                </a:ext>
              </a:extLst>
            </p:cNvPr>
            <p:cNvSpPr/>
            <p:nvPr/>
          </p:nvSpPr>
          <p:spPr bwMode="auto">
            <a:xfrm>
              <a:off x="2765106" y="184652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00" name="グループ化 299">
              <a:extLst>
                <a:ext uri="{FF2B5EF4-FFF2-40B4-BE49-F238E27FC236}">
                  <a16:creationId xmlns:a16="http://schemas.microsoft.com/office/drawing/2014/main" id="{407D2C75-E088-4D74-A1BD-9FD94292CDD7}"/>
                </a:ext>
              </a:extLst>
            </p:cNvPr>
            <p:cNvGrpSpPr/>
            <p:nvPr/>
          </p:nvGrpSpPr>
          <p:grpSpPr>
            <a:xfrm>
              <a:off x="2882770" y="1745457"/>
              <a:ext cx="147122" cy="320072"/>
              <a:chOff x="807972" y="678657"/>
              <a:chExt cx="147122" cy="320072"/>
            </a:xfrm>
          </p:grpSpPr>
          <p:sp>
            <p:nvSpPr>
              <p:cNvPr id="301" name="楕円 300">
                <a:extLst>
                  <a:ext uri="{FF2B5EF4-FFF2-40B4-BE49-F238E27FC236}">
                    <a16:creationId xmlns:a16="http://schemas.microsoft.com/office/drawing/2014/main" id="{6A3342D1-0BC8-40A2-97F2-004DB6E33884}"/>
                  </a:ext>
                </a:extLst>
              </p:cNvPr>
              <p:cNvSpPr/>
              <p:nvPr/>
            </p:nvSpPr>
            <p:spPr bwMode="auto">
              <a:xfrm>
                <a:off x="807972" y="706596"/>
                <a:ext cx="147122" cy="292133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2" name="楕円 301">
                <a:extLst>
                  <a:ext uri="{FF2B5EF4-FFF2-40B4-BE49-F238E27FC236}">
                    <a16:creationId xmlns:a16="http://schemas.microsoft.com/office/drawing/2014/main" id="{0A26EAF4-21B4-4B69-8A09-4EAB22A0CBAF}"/>
                  </a:ext>
                </a:extLst>
              </p:cNvPr>
              <p:cNvSpPr/>
              <p:nvPr/>
            </p:nvSpPr>
            <p:spPr bwMode="auto">
              <a:xfrm>
                <a:off x="822472" y="678657"/>
                <a:ext cx="118122" cy="28610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08" name="楕円 407">
              <a:extLst>
                <a:ext uri="{FF2B5EF4-FFF2-40B4-BE49-F238E27FC236}">
                  <a16:creationId xmlns:a16="http://schemas.microsoft.com/office/drawing/2014/main" id="{52A53677-36C1-4B8C-9EE9-4A86EB51FAA0}"/>
                </a:ext>
              </a:extLst>
            </p:cNvPr>
            <p:cNvSpPr/>
            <p:nvPr/>
          </p:nvSpPr>
          <p:spPr bwMode="auto">
            <a:xfrm>
              <a:off x="2733273" y="145256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76" name="グループ化 475">
            <a:extLst>
              <a:ext uri="{FF2B5EF4-FFF2-40B4-BE49-F238E27FC236}">
                <a16:creationId xmlns:a16="http://schemas.microsoft.com/office/drawing/2014/main" id="{E8FC3F95-A227-48B2-96CA-592B96036603}"/>
              </a:ext>
            </a:extLst>
          </p:cNvPr>
          <p:cNvGrpSpPr/>
          <p:nvPr/>
        </p:nvGrpSpPr>
        <p:grpSpPr>
          <a:xfrm>
            <a:off x="1215841" y="313239"/>
            <a:ext cx="527350" cy="913707"/>
            <a:chOff x="1215841" y="313239"/>
            <a:chExt cx="527350" cy="913707"/>
          </a:xfrm>
        </p:grpSpPr>
        <p:sp>
          <p:nvSpPr>
            <p:cNvPr id="409" name="フリーフォーム: 図形 408">
              <a:extLst>
                <a:ext uri="{FF2B5EF4-FFF2-40B4-BE49-F238E27FC236}">
                  <a16:creationId xmlns:a16="http://schemas.microsoft.com/office/drawing/2014/main" id="{251A9CB9-8417-44BE-ADB1-E79C7BA02EBD}"/>
                </a:ext>
              </a:extLst>
            </p:cNvPr>
            <p:cNvSpPr/>
            <p:nvPr/>
          </p:nvSpPr>
          <p:spPr bwMode="auto">
            <a:xfrm>
              <a:off x="1215841" y="313239"/>
              <a:ext cx="527350" cy="322644"/>
            </a:xfrm>
            <a:custGeom>
              <a:avLst/>
              <a:gdLst>
                <a:gd name="connsiteX0" fmla="*/ 673430 w 1346860"/>
                <a:gd name="connsiteY0" fmla="*/ 0 h 824043"/>
                <a:gd name="connsiteX1" fmla="*/ 817835 w 1346860"/>
                <a:gd name="connsiteY1" fmla="*/ 134504 h 824043"/>
                <a:gd name="connsiteX2" fmla="*/ 1010145 w 1346860"/>
                <a:gd name="connsiteY2" fmla="*/ 90223 h 824043"/>
                <a:gd name="connsiteX3" fmla="*/ 1067951 w 1346860"/>
                <a:gd name="connsiteY3" fmla="*/ 278909 h 824043"/>
                <a:gd name="connsiteX4" fmla="*/ 1256637 w 1346860"/>
                <a:gd name="connsiteY4" fmla="*/ 336715 h 824043"/>
                <a:gd name="connsiteX5" fmla="*/ 1212356 w 1346860"/>
                <a:gd name="connsiteY5" fmla="*/ 529025 h 824043"/>
                <a:gd name="connsiteX6" fmla="*/ 1346860 w 1346860"/>
                <a:gd name="connsiteY6" fmla="*/ 673430 h 824043"/>
                <a:gd name="connsiteX7" fmla="*/ 1212356 w 1346860"/>
                <a:gd name="connsiteY7" fmla="*/ 817835 h 824043"/>
                <a:gd name="connsiteX8" fmla="*/ 1213786 w 1346860"/>
                <a:gd name="connsiteY8" fmla="*/ 824043 h 824043"/>
                <a:gd name="connsiteX9" fmla="*/ 1174849 w 1346860"/>
                <a:gd name="connsiteY9" fmla="*/ 806309 h 824043"/>
                <a:gd name="connsiteX10" fmla="*/ 673430 w 1346860"/>
                <a:gd name="connsiteY10" fmla="*/ 721761 h 824043"/>
                <a:gd name="connsiteX11" fmla="*/ 172012 w 1346860"/>
                <a:gd name="connsiteY11" fmla="*/ 806309 h 824043"/>
                <a:gd name="connsiteX12" fmla="*/ 133075 w 1346860"/>
                <a:gd name="connsiteY12" fmla="*/ 824043 h 824043"/>
                <a:gd name="connsiteX13" fmla="*/ 134504 w 1346860"/>
                <a:gd name="connsiteY13" fmla="*/ 817835 h 824043"/>
                <a:gd name="connsiteX14" fmla="*/ 0 w 1346860"/>
                <a:gd name="connsiteY14" fmla="*/ 673430 h 824043"/>
                <a:gd name="connsiteX15" fmla="*/ 134504 w 1346860"/>
                <a:gd name="connsiteY15" fmla="*/ 529025 h 824043"/>
                <a:gd name="connsiteX16" fmla="*/ 90223 w 1346860"/>
                <a:gd name="connsiteY16" fmla="*/ 336715 h 824043"/>
                <a:gd name="connsiteX17" fmla="*/ 278909 w 1346860"/>
                <a:gd name="connsiteY17" fmla="*/ 278909 h 824043"/>
                <a:gd name="connsiteX18" fmla="*/ 336715 w 1346860"/>
                <a:gd name="connsiteY18" fmla="*/ 90223 h 824043"/>
                <a:gd name="connsiteX19" fmla="*/ 529025 w 1346860"/>
                <a:gd name="connsiteY19" fmla="*/ 134504 h 82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46860" h="824043">
                  <a:moveTo>
                    <a:pt x="673430" y="0"/>
                  </a:moveTo>
                  <a:lnTo>
                    <a:pt x="817835" y="134504"/>
                  </a:lnTo>
                  <a:lnTo>
                    <a:pt x="1010145" y="90223"/>
                  </a:lnTo>
                  <a:lnTo>
                    <a:pt x="1067951" y="278909"/>
                  </a:lnTo>
                  <a:lnTo>
                    <a:pt x="1256637" y="336715"/>
                  </a:lnTo>
                  <a:lnTo>
                    <a:pt x="1212356" y="529025"/>
                  </a:lnTo>
                  <a:lnTo>
                    <a:pt x="1346860" y="673430"/>
                  </a:lnTo>
                  <a:lnTo>
                    <a:pt x="1212356" y="817835"/>
                  </a:lnTo>
                  <a:lnTo>
                    <a:pt x="1213786" y="824043"/>
                  </a:lnTo>
                  <a:lnTo>
                    <a:pt x="1174849" y="806309"/>
                  </a:lnTo>
                  <a:cubicBezTo>
                    <a:pt x="1031716" y="752930"/>
                    <a:pt x="859167" y="721761"/>
                    <a:pt x="673430" y="721761"/>
                  </a:cubicBezTo>
                  <a:cubicBezTo>
                    <a:pt x="487694" y="721761"/>
                    <a:pt x="315144" y="752930"/>
                    <a:pt x="172012" y="806309"/>
                  </a:cubicBezTo>
                  <a:lnTo>
                    <a:pt x="133075" y="824043"/>
                  </a:lnTo>
                  <a:lnTo>
                    <a:pt x="134504" y="817835"/>
                  </a:lnTo>
                  <a:lnTo>
                    <a:pt x="0" y="673430"/>
                  </a:lnTo>
                  <a:lnTo>
                    <a:pt x="134504" y="529025"/>
                  </a:lnTo>
                  <a:lnTo>
                    <a:pt x="90223" y="336715"/>
                  </a:lnTo>
                  <a:lnTo>
                    <a:pt x="278909" y="278909"/>
                  </a:lnTo>
                  <a:lnTo>
                    <a:pt x="336715" y="90223"/>
                  </a:lnTo>
                  <a:lnTo>
                    <a:pt x="529025" y="134504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CAA30EAA-FDA5-43A0-B927-668F445767C2}"/>
                </a:ext>
              </a:extLst>
            </p:cNvPr>
            <p:cNvGrpSpPr/>
            <p:nvPr/>
          </p:nvGrpSpPr>
          <p:grpSpPr>
            <a:xfrm>
              <a:off x="1262590" y="379411"/>
              <a:ext cx="433852" cy="847535"/>
              <a:chOff x="1262590" y="379411"/>
              <a:chExt cx="433852" cy="847535"/>
            </a:xfrm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2F73F262-AF93-4F30-A227-29DCA3091D46}"/>
                  </a:ext>
                </a:extLst>
              </p:cNvPr>
              <p:cNvSpPr/>
              <p:nvPr/>
            </p:nvSpPr>
            <p:spPr bwMode="auto">
              <a:xfrm>
                <a:off x="1294423" y="773373"/>
                <a:ext cx="370186" cy="453573"/>
              </a:xfrm>
              <a:custGeom>
                <a:avLst/>
                <a:gdLst>
                  <a:gd name="connsiteX0" fmla="*/ 877598 w 1755196"/>
                  <a:gd name="connsiteY0" fmla="*/ 0 h 1530170"/>
                  <a:gd name="connsiteX1" fmla="*/ 1755196 w 1755196"/>
                  <a:gd name="connsiteY1" fmla="*/ 1215135 h 1530170"/>
                  <a:gd name="connsiteX2" fmla="*/ 1750959 w 1755196"/>
                  <a:gd name="connsiteY2" fmla="*/ 1331335 h 1530170"/>
                  <a:gd name="connsiteX3" fmla="*/ 1638182 w 1755196"/>
                  <a:gd name="connsiteY3" fmla="*/ 1383510 h 1530170"/>
                  <a:gd name="connsiteX4" fmla="*/ 877598 w 1755196"/>
                  <a:gd name="connsiteY4" fmla="*/ 1530170 h 1530170"/>
                  <a:gd name="connsiteX5" fmla="*/ 117014 w 1755196"/>
                  <a:gd name="connsiteY5" fmla="*/ 1383510 h 1530170"/>
                  <a:gd name="connsiteX6" fmla="*/ 4238 w 1755196"/>
                  <a:gd name="connsiteY6" fmla="*/ 1331335 h 1530170"/>
                  <a:gd name="connsiteX7" fmla="*/ 0 w 1755196"/>
                  <a:gd name="connsiteY7" fmla="*/ 1215135 h 1530170"/>
                  <a:gd name="connsiteX8" fmla="*/ 877598 w 1755196"/>
                  <a:gd name="connsiteY8" fmla="*/ 0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5196" h="1530170">
                    <a:moveTo>
                      <a:pt x="877598" y="0"/>
                    </a:moveTo>
                    <a:cubicBezTo>
                      <a:pt x="1362282" y="0"/>
                      <a:pt x="1755196" y="544034"/>
                      <a:pt x="1755196" y="1215135"/>
                    </a:cubicBezTo>
                    <a:lnTo>
                      <a:pt x="1750959" y="1331335"/>
                    </a:lnTo>
                    <a:lnTo>
                      <a:pt x="1638182" y="1383510"/>
                    </a:lnTo>
                    <a:cubicBezTo>
                      <a:pt x="1412089" y="1477042"/>
                      <a:pt x="1152991" y="1530170"/>
                      <a:pt x="877598" y="1530170"/>
                    </a:cubicBezTo>
                    <a:cubicBezTo>
                      <a:pt x="602206" y="1530170"/>
                      <a:pt x="343108" y="1477042"/>
                      <a:pt x="117014" y="1383510"/>
                    </a:cubicBezTo>
                    <a:lnTo>
                      <a:pt x="4238" y="1331335"/>
                    </a:lnTo>
                    <a:lnTo>
                      <a:pt x="0" y="1215135"/>
                    </a:lnTo>
                    <a:cubicBezTo>
                      <a:pt x="0" y="544034"/>
                      <a:pt x="392914" y="0"/>
                      <a:pt x="87759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DEE5C909-F095-476F-AE95-C937667498AF}"/>
                  </a:ext>
                </a:extLst>
              </p:cNvPr>
              <p:cNvGrpSpPr/>
              <p:nvPr/>
            </p:nvGrpSpPr>
            <p:grpSpPr>
              <a:xfrm>
                <a:off x="1408047" y="678657"/>
                <a:ext cx="147122" cy="320072"/>
                <a:chOff x="1408047" y="678657"/>
                <a:chExt cx="147122" cy="320072"/>
              </a:xfrm>
            </p:grpSpPr>
            <p:sp>
              <p:nvSpPr>
                <p:cNvPr id="252" name="楕円 251">
                  <a:extLst>
                    <a:ext uri="{FF2B5EF4-FFF2-40B4-BE49-F238E27FC236}">
                      <a16:creationId xmlns:a16="http://schemas.microsoft.com/office/drawing/2014/main" id="{FC251845-CA72-4859-BE22-21F7F5239EB4}"/>
                    </a:ext>
                  </a:extLst>
                </p:cNvPr>
                <p:cNvSpPr/>
                <p:nvPr/>
              </p:nvSpPr>
              <p:spPr bwMode="auto">
                <a:xfrm>
                  <a:off x="1408047" y="706596"/>
                  <a:ext cx="147122" cy="292133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3" name="楕円 262">
                  <a:extLst>
                    <a:ext uri="{FF2B5EF4-FFF2-40B4-BE49-F238E27FC236}">
                      <a16:creationId xmlns:a16="http://schemas.microsoft.com/office/drawing/2014/main" id="{BA95FDC7-6CBA-403A-90A3-2CD78585B995}"/>
                    </a:ext>
                  </a:extLst>
                </p:cNvPr>
                <p:cNvSpPr/>
                <p:nvPr/>
              </p:nvSpPr>
              <p:spPr bwMode="auto">
                <a:xfrm>
                  <a:off x="1422547" y="678657"/>
                  <a:ext cx="118122" cy="28610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10" name="楕円 409">
                <a:extLst>
                  <a:ext uri="{FF2B5EF4-FFF2-40B4-BE49-F238E27FC236}">
                    <a16:creationId xmlns:a16="http://schemas.microsoft.com/office/drawing/2014/main" id="{650F74EF-DB40-4144-A7C9-59D6B71164F4}"/>
                  </a:ext>
                </a:extLst>
              </p:cNvPr>
              <p:cNvSpPr/>
              <p:nvPr/>
            </p:nvSpPr>
            <p:spPr bwMode="auto">
              <a:xfrm>
                <a:off x="1262590" y="379411"/>
                <a:ext cx="433852" cy="433852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9933"/>
                  </a:gs>
                  <a:gs pos="0">
                    <a:srgbClr val="FFFFCC"/>
                  </a:gs>
                  <a:gs pos="50000">
                    <a:srgbClr val="FFCC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655DFC57-96E5-4FA1-83E0-FCA0E748F575}"/>
              </a:ext>
            </a:extLst>
          </p:cNvPr>
          <p:cNvGrpSpPr/>
          <p:nvPr/>
        </p:nvGrpSpPr>
        <p:grpSpPr>
          <a:xfrm>
            <a:off x="1896947" y="336410"/>
            <a:ext cx="472580" cy="890536"/>
            <a:chOff x="1896947" y="336410"/>
            <a:chExt cx="472580" cy="890536"/>
          </a:xfrm>
        </p:grpSpPr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4CF75B53-843C-4913-8987-BEE0F6F90C61}"/>
                </a:ext>
              </a:extLst>
            </p:cNvPr>
            <p:cNvSpPr/>
            <p:nvPr/>
          </p:nvSpPr>
          <p:spPr bwMode="auto">
            <a:xfrm>
              <a:off x="1946885" y="77337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1DD37997-EA55-4D21-9F75-1B585618937C}"/>
                </a:ext>
              </a:extLst>
            </p:cNvPr>
            <p:cNvGrpSpPr/>
            <p:nvPr/>
          </p:nvGrpSpPr>
          <p:grpSpPr>
            <a:xfrm>
              <a:off x="2060509" y="678657"/>
              <a:ext cx="147122" cy="320072"/>
              <a:chOff x="2060509" y="678657"/>
              <a:chExt cx="147122" cy="320072"/>
            </a:xfrm>
          </p:grpSpPr>
          <p:sp>
            <p:nvSpPr>
              <p:cNvPr id="265" name="楕円 264">
                <a:extLst>
                  <a:ext uri="{FF2B5EF4-FFF2-40B4-BE49-F238E27FC236}">
                    <a16:creationId xmlns:a16="http://schemas.microsoft.com/office/drawing/2014/main" id="{031AA975-5EA8-4E42-AD2E-76F0C3B88CA2}"/>
                  </a:ext>
                </a:extLst>
              </p:cNvPr>
              <p:cNvSpPr/>
              <p:nvPr/>
            </p:nvSpPr>
            <p:spPr bwMode="auto">
              <a:xfrm>
                <a:off x="2060509" y="706596"/>
                <a:ext cx="147122" cy="292133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6" name="楕円 265">
                <a:extLst>
                  <a:ext uri="{FF2B5EF4-FFF2-40B4-BE49-F238E27FC236}">
                    <a16:creationId xmlns:a16="http://schemas.microsoft.com/office/drawing/2014/main" id="{F53C791A-41F2-4713-913B-AC498C6532DF}"/>
                  </a:ext>
                </a:extLst>
              </p:cNvPr>
              <p:cNvSpPr/>
              <p:nvPr/>
            </p:nvSpPr>
            <p:spPr bwMode="auto">
              <a:xfrm>
                <a:off x="2075009" y="678657"/>
                <a:ext cx="118122" cy="28610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11" name="フリーフォーム: 図形 410">
              <a:extLst>
                <a:ext uri="{FF2B5EF4-FFF2-40B4-BE49-F238E27FC236}">
                  <a16:creationId xmlns:a16="http://schemas.microsoft.com/office/drawing/2014/main" id="{ACBEE2DA-75FD-4674-86AB-E79792DB48BD}"/>
                </a:ext>
              </a:extLst>
            </p:cNvPr>
            <p:cNvSpPr/>
            <p:nvPr/>
          </p:nvSpPr>
          <p:spPr bwMode="auto">
            <a:xfrm>
              <a:off x="1896947" y="336410"/>
              <a:ext cx="472580" cy="370186"/>
            </a:xfrm>
            <a:custGeom>
              <a:avLst/>
              <a:gdLst>
                <a:gd name="connsiteX0" fmla="*/ 185093 w 472580"/>
                <a:gd name="connsiteY0" fmla="*/ 0 h 370186"/>
                <a:gd name="connsiteX1" fmla="*/ 222396 w 472580"/>
                <a:gd name="connsiteY1" fmla="*/ 3760 h 370186"/>
                <a:gd name="connsiteX2" fmla="*/ 236290 w 472580"/>
                <a:gd name="connsiteY2" fmla="*/ 8073 h 370186"/>
                <a:gd name="connsiteX3" fmla="*/ 250184 w 472580"/>
                <a:gd name="connsiteY3" fmla="*/ 3760 h 370186"/>
                <a:gd name="connsiteX4" fmla="*/ 287487 w 472580"/>
                <a:gd name="connsiteY4" fmla="*/ 0 h 370186"/>
                <a:gd name="connsiteX5" fmla="*/ 472580 w 472580"/>
                <a:gd name="connsiteY5" fmla="*/ 185093 h 370186"/>
                <a:gd name="connsiteX6" fmla="*/ 287487 w 472580"/>
                <a:gd name="connsiteY6" fmla="*/ 370186 h 370186"/>
                <a:gd name="connsiteX7" fmla="*/ 250184 w 472580"/>
                <a:gd name="connsiteY7" fmla="*/ 366426 h 370186"/>
                <a:gd name="connsiteX8" fmla="*/ 236290 w 472580"/>
                <a:gd name="connsiteY8" fmla="*/ 362113 h 370186"/>
                <a:gd name="connsiteX9" fmla="*/ 222396 w 472580"/>
                <a:gd name="connsiteY9" fmla="*/ 366426 h 370186"/>
                <a:gd name="connsiteX10" fmla="*/ 185093 w 472580"/>
                <a:gd name="connsiteY10" fmla="*/ 370186 h 370186"/>
                <a:gd name="connsiteX11" fmla="*/ 0 w 472580"/>
                <a:gd name="connsiteY11" fmla="*/ 185093 h 370186"/>
                <a:gd name="connsiteX12" fmla="*/ 185093 w 472580"/>
                <a:gd name="connsiteY12" fmla="*/ 0 h 37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2580" h="370186">
                  <a:moveTo>
                    <a:pt x="185093" y="0"/>
                  </a:moveTo>
                  <a:cubicBezTo>
                    <a:pt x="197871" y="0"/>
                    <a:pt x="210347" y="1295"/>
                    <a:pt x="222396" y="3760"/>
                  </a:cubicBezTo>
                  <a:lnTo>
                    <a:pt x="236290" y="8073"/>
                  </a:lnTo>
                  <a:lnTo>
                    <a:pt x="250184" y="3760"/>
                  </a:lnTo>
                  <a:cubicBezTo>
                    <a:pt x="262233" y="1295"/>
                    <a:pt x="274709" y="0"/>
                    <a:pt x="287487" y="0"/>
                  </a:cubicBezTo>
                  <a:cubicBezTo>
                    <a:pt x="389711" y="0"/>
                    <a:pt x="472580" y="82869"/>
                    <a:pt x="472580" y="185093"/>
                  </a:cubicBezTo>
                  <a:cubicBezTo>
                    <a:pt x="472580" y="287317"/>
                    <a:pt x="389711" y="370186"/>
                    <a:pt x="287487" y="370186"/>
                  </a:cubicBezTo>
                  <a:cubicBezTo>
                    <a:pt x="274709" y="370186"/>
                    <a:pt x="262233" y="368891"/>
                    <a:pt x="250184" y="366426"/>
                  </a:cubicBezTo>
                  <a:lnTo>
                    <a:pt x="236290" y="362113"/>
                  </a:lnTo>
                  <a:lnTo>
                    <a:pt x="222396" y="366426"/>
                  </a:lnTo>
                  <a:cubicBezTo>
                    <a:pt x="210347" y="368891"/>
                    <a:pt x="197871" y="370186"/>
                    <a:pt x="185093" y="370186"/>
                  </a:cubicBezTo>
                  <a:cubicBezTo>
                    <a:pt x="82869" y="370186"/>
                    <a:pt x="0" y="287317"/>
                    <a:pt x="0" y="185093"/>
                  </a:cubicBezTo>
                  <a:cubicBezTo>
                    <a:pt x="0" y="82869"/>
                    <a:pt x="82869" y="0"/>
                    <a:pt x="18509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2" name="楕円 411">
              <a:extLst>
                <a:ext uri="{FF2B5EF4-FFF2-40B4-BE49-F238E27FC236}">
                  <a16:creationId xmlns:a16="http://schemas.microsoft.com/office/drawing/2014/main" id="{2083B30B-E602-4017-B86A-9F50DB7B83F7}"/>
                </a:ext>
              </a:extLst>
            </p:cNvPr>
            <p:cNvSpPr/>
            <p:nvPr/>
          </p:nvSpPr>
          <p:spPr bwMode="auto">
            <a:xfrm>
              <a:off x="1915052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8D38F195-3A50-41CC-B56F-91EA40777293}"/>
              </a:ext>
            </a:extLst>
          </p:cNvPr>
          <p:cNvGrpSpPr/>
          <p:nvPr/>
        </p:nvGrpSpPr>
        <p:grpSpPr>
          <a:xfrm>
            <a:off x="3338623" y="349358"/>
            <a:ext cx="485214" cy="877588"/>
            <a:chOff x="3338623" y="349358"/>
            <a:chExt cx="485214" cy="877588"/>
          </a:xfrm>
        </p:grpSpPr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8C820409-825C-42E1-BCF4-6D7484E98381}"/>
                </a:ext>
              </a:extLst>
            </p:cNvPr>
            <p:cNvSpPr/>
            <p:nvPr/>
          </p:nvSpPr>
          <p:spPr bwMode="auto">
            <a:xfrm>
              <a:off x="3338623" y="349358"/>
              <a:ext cx="485214" cy="649371"/>
            </a:xfrm>
            <a:custGeom>
              <a:avLst/>
              <a:gdLst>
                <a:gd name="connsiteX0" fmla="*/ 183142 w 366283"/>
                <a:gd name="connsiteY0" fmla="*/ 0 h 442144"/>
                <a:gd name="connsiteX1" fmla="*/ 312643 w 366283"/>
                <a:gd name="connsiteY1" fmla="*/ 53641 h 442144"/>
                <a:gd name="connsiteX2" fmla="*/ 312642 w 366283"/>
                <a:gd name="connsiteY2" fmla="*/ 53642 h 442144"/>
                <a:gd name="connsiteX3" fmla="*/ 312642 w 366283"/>
                <a:gd name="connsiteY3" fmla="*/ 312643 h 442144"/>
                <a:gd name="connsiteX4" fmla="*/ 183142 w 366283"/>
                <a:gd name="connsiteY4" fmla="*/ 442144 h 442144"/>
                <a:gd name="connsiteX5" fmla="*/ 53640 w 366283"/>
                <a:gd name="connsiteY5" fmla="*/ 312643 h 442144"/>
                <a:gd name="connsiteX6" fmla="*/ 53640 w 366283"/>
                <a:gd name="connsiteY6" fmla="*/ 53641 h 442144"/>
                <a:gd name="connsiteX7" fmla="*/ 183142 w 366283"/>
                <a:gd name="connsiteY7" fmla="*/ 0 h 442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6283" h="442144">
                  <a:moveTo>
                    <a:pt x="183142" y="0"/>
                  </a:moveTo>
                  <a:cubicBezTo>
                    <a:pt x="230012" y="0"/>
                    <a:pt x="276882" y="17880"/>
                    <a:pt x="312643" y="53641"/>
                  </a:cubicBezTo>
                  <a:lnTo>
                    <a:pt x="312642" y="53642"/>
                  </a:lnTo>
                  <a:cubicBezTo>
                    <a:pt x="384164" y="125163"/>
                    <a:pt x="384164" y="241122"/>
                    <a:pt x="312642" y="312643"/>
                  </a:cubicBezTo>
                  <a:lnTo>
                    <a:pt x="183142" y="442144"/>
                  </a:lnTo>
                  <a:lnTo>
                    <a:pt x="53640" y="312643"/>
                  </a:lnTo>
                  <a:cubicBezTo>
                    <a:pt x="-17881" y="241121"/>
                    <a:pt x="-17881" y="125163"/>
                    <a:pt x="53640" y="53641"/>
                  </a:cubicBezTo>
                  <a:cubicBezTo>
                    <a:pt x="89401" y="17880"/>
                    <a:pt x="136272" y="0"/>
                    <a:pt x="183142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B9BE44BE-4C40-4C02-AC62-37F72F32DF21}"/>
                </a:ext>
              </a:extLst>
            </p:cNvPr>
            <p:cNvSpPr/>
            <p:nvPr/>
          </p:nvSpPr>
          <p:spPr bwMode="auto">
            <a:xfrm>
              <a:off x="3396137" y="77337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A21B3D6F-2202-49A0-A2AC-F6CA434AC871}"/>
                </a:ext>
              </a:extLst>
            </p:cNvPr>
            <p:cNvGrpSpPr/>
            <p:nvPr/>
          </p:nvGrpSpPr>
          <p:grpSpPr>
            <a:xfrm>
              <a:off x="3512317" y="678657"/>
              <a:ext cx="147122" cy="320072"/>
              <a:chOff x="1408047" y="678657"/>
              <a:chExt cx="147122" cy="320072"/>
            </a:xfrm>
          </p:grpSpPr>
          <p:sp>
            <p:nvSpPr>
              <p:cNvPr id="273" name="楕円 272">
                <a:extLst>
                  <a:ext uri="{FF2B5EF4-FFF2-40B4-BE49-F238E27FC236}">
                    <a16:creationId xmlns:a16="http://schemas.microsoft.com/office/drawing/2014/main" id="{FC436CDD-2E98-4E63-A71D-C7C5431609CF}"/>
                  </a:ext>
                </a:extLst>
              </p:cNvPr>
              <p:cNvSpPr/>
              <p:nvPr/>
            </p:nvSpPr>
            <p:spPr bwMode="auto">
              <a:xfrm>
                <a:off x="1408047" y="706596"/>
                <a:ext cx="147122" cy="292133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4" name="楕円 273">
                <a:extLst>
                  <a:ext uri="{FF2B5EF4-FFF2-40B4-BE49-F238E27FC236}">
                    <a16:creationId xmlns:a16="http://schemas.microsoft.com/office/drawing/2014/main" id="{6CF0C5E8-9CE0-41EB-A5E2-6D62CCA71B9E}"/>
                  </a:ext>
                </a:extLst>
              </p:cNvPr>
              <p:cNvSpPr/>
              <p:nvPr/>
            </p:nvSpPr>
            <p:spPr bwMode="auto">
              <a:xfrm>
                <a:off x="1422547" y="678657"/>
                <a:ext cx="118122" cy="28610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13" name="楕円 412">
              <a:extLst>
                <a:ext uri="{FF2B5EF4-FFF2-40B4-BE49-F238E27FC236}">
                  <a16:creationId xmlns:a16="http://schemas.microsoft.com/office/drawing/2014/main" id="{4DB4B85B-4160-46DF-9617-0001FF855560}"/>
                </a:ext>
              </a:extLst>
            </p:cNvPr>
            <p:cNvSpPr/>
            <p:nvPr/>
          </p:nvSpPr>
          <p:spPr bwMode="auto">
            <a:xfrm>
              <a:off x="3364304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CEB467A2-65C2-4FA9-9CBF-D57F9760EF9B}"/>
              </a:ext>
            </a:extLst>
          </p:cNvPr>
          <p:cNvGrpSpPr/>
          <p:nvPr/>
        </p:nvGrpSpPr>
        <p:grpSpPr>
          <a:xfrm>
            <a:off x="4007895" y="334894"/>
            <a:ext cx="452166" cy="892052"/>
            <a:chOff x="4007895" y="334894"/>
            <a:chExt cx="452166" cy="892052"/>
          </a:xfrm>
        </p:grpSpPr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EB26FF05-1A7D-4FB0-AE84-349024A64129}"/>
                </a:ext>
              </a:extLst>
            </p:cNvPr>
            <p:cNvSpPr/>
            <p:nvPr/>
          </p:nvSpPr>
          <p:spPr bwMode="auto">
            <a:xfrm>
              <a:off x="4048599" y="77337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0A859525-11B3-480F-9026-FCE6BBED1AB0}"/>
                </a:ext>
              </a:extLst>
            </p:cNvPr>
            <p:cNvGrpSpPr/>
            <p:nvPr/>
          </p:nvGrpSpPr>
          <p:grpSpPr>
            <a:xfrm>
              <a:off x="4160131" y="678657"/>
              <a:ext cx="147122" cy="320072"/>
              <a:chOff x="2060509" y="678657"/>
              <a:chExt cx="147122" cy="320072"/>
            </a:xfrm>
          </p:grpSpPr>
          <p:sp>
            <p:nvSpPr>
              <p:cNvPr id="289" name="楕円 288">
                <a:extLst>
                  <a:ext uri="{FF2B5EF4-FFF2-40B4-BE49-F238E27FC236}">
                    <a16:creationId xmlns:a16="http://schemas.microsoft.com/office/drawing/2014/main" id="{B659C3F5-8E34-45E1-8984-FAF83B375964}"/>
                  </a:ext>
                </a:extLst>
              </p:cNvPr>
              <p:cNvSpPr/>
              <p:nvPr/>
            </p:nvSpPr>
            <p:spPr bwMode="auto">
              <a:xfrm>
                <a:off x="2060509" y="706596"/>
                <a:ext cx="147122" cy="292133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0" name="楕円 289">
                <a:extLst>
                  <a:ext uri="{FF2B5EF4-FFF2-40B4-BE49-F238E27FC236}">
                    <a16:creationId xmlns:a16="http://schemas.microsoft.com/office/drawing/2014/main" id="{408E2EF6-A0B8-4145-AAB8-728F0957393D}"/>
                  </a:ext>
                </a:extLst>
              </p:cNvPr>
              <p:cNvSpPr/>
              <p:nvPr/>
            </p:nvSpPr>
            <p:spPr bwMode="auto">
              <a:xfrm>
                <a:off x="2075009" y="678657"/>
                <a:ext cx="118122" cy="28610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14" name="楕円 413">
              <a:extLst>
                <a:ext uri="{FF2B5EF4-FFF2-40B4-BE49-F238E27FC236}">
                  <a16:creationId xmlns:a16="http://schemas.microsoft.com/office/drawing/2014/main" id="{1DD94C2C-5906-47F1-8788-D40391626801}"/>
                </a:ext>
              </a:extLst>
            </p:cNvPr>
            <p:cNvSpPr/>
            <p:nvPr/>
          </p:nvSpPr>
          <p:spPr bwMode="auto">
            <a:xfrm>
              <a:off x="4007895" y="334894"/>
              <a:ext cx="452166" cy="47673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15" name="月 414">
              <a:extLst>
                <a:ext uri="{FF2B5EF4-FFF2-40B4-BE49-F238E27FC236}">
                  <a16:creationId xmlns:a16="http://schemas.microsoft.com/office/drawing/2014/main" id="{E9D2A73F-ACF8-4F38-B9AD-B7050D21F779}"/>
                </a:ext>
              </a:extLst>
            </p:cNvPr>
            <p:cNvSpPr/>
            <p:nvPr/>
          </p:nvSpPr>
          <p:spPr bwMode="auto">
            <a:xfrm rot="19800000">
              <a:off x="4294341" y="538183"/>
              <a:ext cx="135015" cy="270030"/>
            </a:xfrm>
            <a:prstGeom prst="moon">
              <a:avLst>
                <a:gd name="adj" fmla="val 786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16" name="月 415">
              <a:extLst>
                <a:ext uri="{FF2B5EF4-FFF2-40B4-BE49-F238E27FC236}">
                  <a16:creationId xmlns:a16="http://schemas.microsoft.com/office/drawing/2014/main" id="{5BB63776-DEAB-4C84-AD26-C01ED26EE212}"/>
                </a:ext>
              </a:extLst>
            </p:cNvPr>
            <p:cNvSpPr/>
            <p:nvPr/>
          </p:nvSpPr>
          <p:spPr bwMode="auto">
            <a:xfrm rot="1800000" flipH="1">
              <a:off x="4051454" y="538182"/>
              <a:ext cx="135015" cy="27003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17" name="月 416">
              <a:extLst>
                <a:ext uri="{FF2B5EF4-FFF2-40B4-BE49-F238E27FC236}">
                  <a16:creationId xmlns:a16="http://schemas.microsoft.com/office/drawing/2014/main" id="{CBAC2614-ABFE-4F81-9385-148CDDDD937C}"/>
                </a:ext>
              </a:extLst>
            </p:cNvPr>
            <p:cNvSpPr/>
            <p:nvPr/>
          </p:nvSpPr>
          <p:spPr bwMode="auto">
            <a:xfrm rot="19800000">
              <a:off x="4294341" y="612002"/>
              <a:ext cx="135015" cy="270030"/>
            </a:xfrm>
            <a:prstGeom prst="moon">
              <a:avLst>
                <a:gd name="adj" fmla="val 7868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18" name="月 417">
              <a:extLst>
                <a:ext uri="{FF2B5EF4-FFF2-40B4-BE49-F238E27FC236}">
                  <a16:creationId xmlns:a16="http://schemas.microsoft.com/office/drawing/2014/main" id="{E78C831D-5214-4917-BC25-A36C86D84A4C}"/>
                </a:ext>
              </a:extLst>
            </p:cNvPr>
            <p:cNvSpPr/>
            <p:nvPr/>
          </p:nvSpPr>
          <p:spPr bwMode="auto">
            <a:xfrm rot="1800000" flipH="1">
              <a:off x="4051454" y="612001"/>
              <a:ext cx="135015" cy="27003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19" name="楕円 418">
              <a:extLst>
                <a:ext uri="{FF2B5EF4-FFF2-40B4-BE49-F238E27FC236}">
                  <a16:creationId xmlns:a16="http://schemas.microsoft.com/office/drawing/2014/main" id="{49633FBF-745B-45FB-BF92-2D17AF57E275}"/>
                </a:ext>
              </a:extLst>
            </p:cNvPr>
            <p:cNvSpPr/>
            <p:nvPr/>
          </p:nvSpPr>
          <p:spPr bwMode="auto">
            <a:xfrm>
              <a:off x="4016766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2CD3FF8A-267F-4F2C-9E13-14476B1867A2}"/>
              </a:ext>
            </a:extLst>
          </p:cNvPr>
          <p:cNvGrpSpPr/>
          <p:nvPr/>
        </p:nvGrpSpPr>
        <p:grpSpPr>
          <a:xfrm>
            <a:off x="2733273" y="379411"/>
            <a:ext cx="433852" cy="847535"/>
            <a:chOff x="2733273" y="379411"/>
            <a:chExt cx="433852" cy="847535"/>
          </a:xfrm>
        </p:grpSpPr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1D5FF09B-EC33-472E-BB23-5A35E808503B}"/>
                </a:ext>
              </a:extLst>
            </p:cNvPr>
            <p:cNvSpPr/>
            <p:nvPr/>
          </p:nvSpPr>
          <p:spPr bwMode="auto">
            <a:xfrm>
              <a:off x="2765106" y="77337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67" name="グループ化 266">
              <a:extLst>
                <a:ext uri="{FF2B5EF4-FFF2-40B4-BE49-F238E27FC236}">
                  <a16:creationId xmlns:a16="http://schemas.microsoft.com/office/drawing/2014/main" id="{1738F61F-9783-41F0-BC62-8030757B1284}"/>
                </a:ext>
              </a:extLst>
            </p:cNvPr>
            <p:cNvGrpSpPr/>
            <p:nvPr/>
          </p:nvGrpSpPr>
          <p:grpSpPr>
            <a:xfrm>
              <a:off x="2882770" y="678657"/>
              <a:ext cx="147122" cy="320072"/>
              <a:chOff x="807972" y="678657"/>
              <a:chExt cx="147122" cy="320072"/>
            </a:xfrm>
          </p:grpSpPr>
          <p:sp>
            <p:nvSpPr>
              <p:cNvPr id="268" name="楕円 267">
                <a:extLst>
                  <a:ext uri="{FF2B5EF4-FFF2-40B4-BE49-F238E27FC236}">
                    <a16:creationId xmlns:a16="http://schemas.microsoft.com/office/drawing/2014/main" id="{A3A321A3-89DD-4861-BCCD-0F20C2BC2FA6}"/>
                  </a:ext>
                </a:extLst>
              </p:cNvPr>
              <p:cNvSpPr/>
              <p:nvPr/>
            </p:nvSpPr>
            <p:spPr bwMode="auto">
              <a:xfrm>
                <a:off x="807972" y="706596"/>
                <a:ext cx="147122" cy="292133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1" name="楕円 270">
                <a:extLst>
                  <a:ext uri="{FF2B5EF4-FFF2-40B4-BE49-F238E27FC236}">
                    <a16:creationId xmlns:a16="http://schemas.microsoft.com/office/drawing/2014/main" id="{A56743B2-289E-461D-8A0A-2BCD0EB2AE78}"/>
                  </a:ext>
                </a:extLst>
              </p:cNvPr>
              <p:cNvSpPr/>
              <p:nvPr/>
            </p:nvSpPr>
            <p:spPr bwMode="auto">
              <a:xfrm>
                <a:off x="822472" y="678657"/>
                <a:ext cx="118122" cy="28610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20" name="楕円 419">
              <a:extLst>
                <a:ext uri="{FF2B5EF4-FFF2-40B4-BE49-F238E27FC236}">
                  <a16:creationId xmlns:a16="http://schemas.microsoft.com/office/drawing/2014/main" id="{F19B37D2-B4B3-406F-BD6C-4F3767B0B4CF}"/>
                </a:ext>
              </a:extLst>
            </p:cNvPr>
            <p:cNvSpPr/>
            <p:nvPr/>
          </p:nvSpPr>
          <p:spPr bwMode="auto">
            <a:xfrm>
              <a:off x="2733273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F3ACE23C-5155-43DB-B0D6-290C4651FBD5}"/>
              </a:ext>
            </a:extLst>
          </p:cNvPr>
          <p:cNvGrpSpPr/>
          <p:nvPr/>
        </p:nvGrpSpPr>
        <p:grpSpPr>
          <a:xfrm>
            <a:off x="664607" y="379411"/>
            <a:ext cx="433852" cy="847535"/>
            <a:chOff x="664607" y="379411"/>
            <a:chExt cx="433852" cy="847535"/>
          </a:xfrm>
        </p:grpSpPr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618D83DF-8DBD-41CA-915F-FA0E199B6D93}"/>
                </a:ext>
              </a:extLst>
            </p:cNvPr>
            <p:cNvSpPr/>
            <p:nvPr/>
          </p:nvSpPr>
          <p:spPr bwMode="auto">
            <a:xfrm>
              <a:off x="696440" y="773373"/>
              <a:ext cx="370186" cy="453573"/>
            </a:xfrm>
            <a:custGeom>
              <a:avLst/>
              <a:gdLst>
                <a:gd name="connsiteX0" fmla="*/ 877598 w 1755196"/>
                <a:gd name="connsiteY0" fmla="*/ 0 h 1530170"/>
                <a:gd name="connsiteX1" fmla="*/ 1755196 w 1755196"/>
                <a:gd name="connsiteY1" fmla="*/ 1215135 h 1530170"/>
                <a:gd name="connsiteX2" fmla="*/ 1750959 w 1755196"/>
                <a:gd name="connsiteY2" fmla="*/ 1331335 h 1530170"/>
                <a:gd name="connsiteX3" fmla="*/ 1638182 w 1755196"/>
                <a:gd name="connsiteY3" fmla="*/ 1383510 h 1530170"/>
                <a:gd name="connsiteX4" fmla="*/ 877598 w 1755196"/>
                <a:gd name="connsiteY4" fmla="*/ 1530170 h 1530170"/>
                <a:gd name="connsiteX5" fmla="*/ 117014 w 1755196"/>
                <a:gd name="connsiteY5" fmla="*/ 1383510 h 1530170"/>
                <a:gd name="connsiteX6" fmla="*/ 4238 w 1755196"/>
                <a:gd name="connsiteY6" fmla="*/ 1331335 h 1530170"/>
                <a:gd name="connsiteX7" fmla="*/ 0 w 1755196"/>
                <a:gd name="connsiteY7" fmla="*/ 1215135 h 1530170"/>
                <a:gd name="connsiteX8" fmla="*/ 877598 w 1755196"/>
                <a:gd name="connsiteY8" fmla="*/ 0 h 153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5196" h="1530170">
                  <a:moveTo>
                    <a:pt x="877598" y="0"/>
                  </a:moveTo>
                  <a:cubicBezTo>
                    <a:pt x="1362282" y="0"/>
                    <a:pt x="1755196" y="544034"/>
                    <a:pt x="1755196" y="1215135"/>
                  </a:cubicBezTo>
                  <a:lnTo>
                    <a:pt x="1750959" y="1331335"/>
                  </a:lnTo>
                  <a:lnTo>
                    <a:pt x="1638182" y="1383510"/>
                  </a:lnTo>
                  <a:cubicBezTo>
                    <a:pt x="1412089" y="1477042"/>
                    <a:pt x="1152991" y="1530170"/>
                    <a:pt x="877598" y="1530170"/>
                  </a:cubicBezTo>
                  <a:cubicBezTo>
                    <a:pt x="602206" y="1530170"/>
                    <a:pt x="343108" y="1477042"/>
                    <a:pt x="117014" y="1383510"/>
                  </a:cubicBezTo>
                  <a:lnTo>
                    <a:pt x="4238" y="1331335"/>
                  </a:lnTo>
                  <a:lnTo>
                    <a:pt x="0" y="1215135"/>
                  </a:lnTo>
                  <a:cubicBezTo>
                    <a:pt x="0" y="544034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AE35D597-C6AE-41A8-84AB-5023A170DA88}"/>
                </a:ext>
              </a:extLst>
            </p:cNvPr>
            <p:cNvGrpSpPr/>
            <p:nvPr/>
          </p:nvGrpSpPr>
          <p:grpSpPr>
            <a:xfrm>
              <a:off x="807972" y="678657"/>
              <a:ext cx="147122" cy="320072"/>
              <a:chOff x="807972" y="678657"/>
              <a:chExt cx="147122" cy="320072"/>
            </a:xfrm>
          </p:grpSpPr>
          <p:sp>
            <p:nvSpPr>
              <p:cNvPr id="2" name="楕円 1">
                <a:extLst>
                  <a:ext uri="{FF2B5EF4-FFF2-40B4-BE49-F238E27FC236}">
                    <a16:creationId xmlns:a16="http://schemas.microsoft.com/office/drawing/2014/main" id="{6F37E1F7-E288-4B71-86E2-A666FAFC0DC8}"/>
                  </a:ext>
                </a:extLst>
              </p:cNvPr>
              <p:cNvSpPr/>
              <p:nvPr/>
            </p:nvSpPr>
            <p:spPr bwMode="auto">
              <a:xfrm>
                <a:off x="807972" y="706596"/>
                <a:ext cx="147122" cy="292133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9" name="楕円 248">
                <a:extLst>
                  <a:ext uri="{FF2B5EF4-FFF2-40B4-BE49-F238E27FC236}">
                    <a16:creationId xmlns:a16="http://schemas.microsoft.com/office/drawing/2014/main" id="{55232BE0-F5E3-404E-AABA-FB658A32376E}"/>
                  </a:ext>
                </a:extLst>
              </p:cNvPr>
              <p:cNvSpPr/>
              <p:nvPr/>
            </p:nvSpPr>
            <p:spPr bwMode="auto">
              <a:xfrm>
                <a:off x="822472" y="678657"/>
                <a:ext cx="118122" cy="28610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21" name="楕円 420">
              <a:extLst>
                <a:ext uri="{FF2B5EF4-FFF2-40B4-BE49-F238E27FC236}">
                  <a16:creationId xmlns:a16="http://schemas.microsoft.com/office/drawing/2014/main" id="{CD28476C-56C7-4A9D-87D7-6000CADCE60A}"/>
                </a:ext>
              </a:extLst>
            </p:cNvPr>
            <p:cNvSpPr/>
            <p:nvPr/>
          </p:nvSpPr>
          <p:spPr bwMode="auto">
            <a:xfrm>
              <a:off x="664607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72" name="グループ化 471">
            <a:extLst>
              <a:ext uri="{FF2B5EF4-FFF2-40B4-BE49-F238E27FC236}">
                <a16:creationId xmlns:a16="http://schemas.microsoft.com/office/drawing/2014/main" id="{AB5822FE-4C1E-4E73-B2DC-0C76D0C0AA57}"/>
              </a:ext>
            </a:extLst>
          </p:cNvPr>
          <p:cNvGrpSpPr/>
          <p:nvPr/>
        </p:nvGrpSpPr>
        <p:grpSpPr>
          <a:xfrm>
            <a:off x="5176037" y="943562"/>
            <a:ext cx="647989" cy="646001"/>
            <a:chOff x="5176037" y="943562"/>
            <a:chExt cx="647989" cy="646001"/>
          </a:xfrm>
        </p:grpSpPr>
        <p:sp>
          <p:nvSpPr>
            <p:cNvPr id="431" name="楕円 430">
              <a:extLst>
                <a:ext uri="{FF2B5EF4-FFF2-40B4-BE49-F238E27FC236}">
                  <a16:creationId xmlns:a16="http://schemas.microsoft.com/office/drawing/2014/main" id="{F19F9456-2380-4D40-BB65-5DDB43095DDC}"/>
                </a:ext>
              </a:extLst>
            </p:cNvPr>
            <p:cNvSpPr/>
            <p:nvPr/>
          </p:nvSpPr>
          <p:spPr bwMode="auto">
            <a:xfrm>
              <a:off x="5178025" y="943562"/>
              <a:ext cx="646001" cy="646001"/>
            </a:xfrm>
            <a:prstGeom prst="ellipse">
              <a:avLst/>
            </a:prstGeom>
            <a:pattFill prst="pct90">
              <a:fgClr>
                <a:srgbClr val="FF6600"/>
              </a:fgClr>
              <a:bgClr>
                <a:srgbClr val="C00000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フリーフォーム: 図形 437">
              <a:extLst>
                <a:ext uri="{FF2B5EF4-FFF2-40B4-BE49-F238E27FC236}">
                  <a16:creationId xmlns:a16="http://schemas.microsoft.com/office/drawing/2014/main" id="{90860AAA-372B-4ED6-AAE4-704024B95126}"/>
                </a:ext>
              </a:extLst>
            </p:cNvPr>
            <p:cNvSpPr/>
            <p:nvPr/>
          </p:nvSpPr>
          <p:spPr bwMode="auto">
            <a:xfrm>
              <a:off x="5178024" y="1009650"/>
              <a:ext cx="646002" cy="504406"/>
            </a:xfrm>
            <a:custGeom>
              <a:avLst/>
              <a:gdLst>
                <a:gd name="connsiteX0" fmla="*/ 0 w 646002"/>
                <a:gd name="connsiteY0" fmla="*/ 252203 h 504406"/>
                <a:gd name="connsiteX1" fmla="*/ 323001 w 646002"/>
                <a:gd name="connsiteY1" fmla="*/ 480593 h 504406"/>
                <a:gd name="connsiteX2" fmla="*/ 646002 w 646002"/>
                <a:gd name="connsiteY2" fmla="*/ 252203 h 504406"/>
                <a:gd name="connsiteX3" fmla="*/ 323001 w 646002"/>
                <a:gd name="connsiteY3" fmla="*/ 504406 h 504406"/>
                <a:gd name="connsiteX4" fmla="*/ 0 w 646002"/>
                <a:gd name="connsiteY4" fmla="*/ 252203 h 504406"/>
                <a:gd name="connsiteX5" fmla="*/ 323001 w 646002"/>
                <a:gd name="connsiteY5" fmla="*/ 0 h 504406"/>
                <a:gd name="connsiteX6" fmla="*/ 646002 w 646002"/>
                <a:gd name="connsiteY6" fmla="*/ 252203 h 504406"/>
                <a:gd name="connsiteX7" fmla="*/ 323001 w 646002"/>
                <a:gd name="connsiteY7" fmla="*/ 23813 h 504406"/>
                <a:gd name="connsiteX8" fmla="*/ 0 w 646002"/>
                <a:gd name="connsiteY8" fmla="*/ 252203 h 504406"/>
                <a:gd name="connsiteX9" fmla="*/ 323001 w 646002"/>
                <a:gd name="connsiteY9" fmla="*/ 0 h 504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46002" h="504406">
                  <a:moveTo>
                    <a:pt x="0" y="252203"/>
                  </a:moveTo>
                  <a:cubicBezTo>
                    <a:pt x="0" y="378339"/>
                    <a:pt x="144612" y="480593"/>
                    <a:pt x="323001" y="480593"/>
                  </a:cubicBezTo>
                  <a:cubicBezTo>
                    <a:pt x="501390" y="480593"/>
                    <a:pt x="646002" y="378339"/>
                    <a:pt x="646002" y="252203"/>
                  </a:cubicBezTo>
                  <a:cubicBezTo>
                    <a:pt x="646002" y="391491"/>
                    <a:pt x="501390" y="504406"/>
                    <a:pt x="323001" y="504406"/>
                  </a:cubicBezTo>
                  <a:cubicBezTo>
                    <a:pt x="144612" y="504406"/>
                    <a:pt x="0" y="391491"/>
                    <a:pt x="0" y="252203"/>
                  </a:cubicBezTo>
                  <a:close/>
                  <a:moveTo>
                    <a:pt x="323001" y="0"/>
                  </a:moveTo>
                  <a:cubicBezTo>
                    <a:pt x="501390" y="0"/>
                    <a:pt x="646002" y="112915"/>
                    <a:pt x="646002" y="252203"/>
                  </a:cubicBezTo>
                  <a:cubicBezTo>
                    <a:pt x="646002" y="126067"/>
                    <a:pt x="501390" y="23813"/>
                    <a:pt x="323001" y="23813"/>
                  </a:cubicBezTo>
                  <a:cubicBezTo>
                    <a:pt x="144612" y="23813"/>
                    <a:pt x="0" y="126067"/>
                    <a:pt x="0" y="252203"/>
                  </a:cubicBezTo>
                  <a:cubicBezTo>
                    <a:pt x="0" y="112915"/>
                    <a:pt x="144612" y="0"/>
                    <a:pt x="323001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フリーフォーム: 図形 446">
              <a:extLst>
                <a:ext uri="{FF2B5EF4-FFF2-40B4-BE49-F238E27FC236}">
                  <a16:creationId xmlns:a16="http://schemas.microsoft.com/office/drawing/2014/main" id="{23DF3800-9D07-4F36-93CE-72DF6215F856}"/>
                </a:ext>
              </a:extLst>
            </p:cNvPr>
            <p:cNvSpPr/>
            <p:nvPr/>
          </p:nvSpPr>
          <p:spPr bwMode="auto">
            <a:xfrm>
              <a:off x="5176037" y="1251333"/>
              <a:ext cx="646002" cy="21040"/>
            </a:xfrm>
            <a:custGeom>
              <a:avLst/>
              <a:gdLst>
                <a:gd name="connsiteX0" fmla="*/ 324988 w 646002"/>
                <a:gd name="connsiteY0" fmla="*/ 0 h 21040"/>
                <a:gd name="connsiteX1" fmla="*/ 588102 w 646002"/>
                <a:gd name="connsiteY1" fmla="*/ 2544 h 21040"/>
                <a:gd name="connsiteX2" fmla="*/ 644872 w 646002"/>
                <a:gd name="connsiteY2" fmla="*/ 4020 h 21040"/>
                <a:gd name="connsiteX3" fmla="*/ 646002 w 646002"/>
                <a:gd name="connsiteY3" fmla="*/ 15230 h 21040"/>
                <a:gd name="connsiteX4" fmla="*/ 645824 w 646002"/>
                <a:gd name="connsiteY4" fmla="*/ 16995 h 21040"/>
                <a:gd name="connsiteX5" fmla="*/ 588102 w 646002"/>
                <a:gd name="connsiteY5" fmla="*/ 18496 h 21040"/>
                <a:gd name="connsiteX6" fmla="*/ 324988 w 646002"/>
                <a:gd name="connsiteY6" fmla="*/ 21040 h 21040"/>
                <a:gd name="connsiteX7" fmla="*/ 61876 w 646002"/>
                <a:gd name="connsiteY7" fmla="*/ 18496 h 21040"/>
                <a:gd name="connsiteX8" fmla="*/ 168 w 646002"/>
                <a:gd name="connsiteY8" fmla="*/ 16891 h 21040"/>
                <a:gd name="connsiteX9" fmla="*/ 0 w 646002"/>
                <a:gd name="connsiteY9" fmla="*/ 15230 h 21040"/>
                <a:gd name="connsiteX10" fmla="*/ 1120 w 646002"/>
                <a:gd name="connsiteY10" fmla="*/ 4124 h 21040"/>
                <a:gd name="connsiteX11" fmla="*/ 61876 w 646002"/>
                <a:gd name="connsiteY11" fmla="*/ 2544 h 21040"/>
                <a:gd name="connsiteX12" fmla="*/ 324988 w 646002"/>
                <a:gd name="connsiteY12" fmla="*/ 0 h 21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46002" h="21040">
                  <a:moveTo>
                    <a:pt x="324988" y="0"/>
                  </a:moveTo>
                  <a:cubicBezTo>
                    <a:pt x="418319" y="0"/>
                    <a:pt x="507232" y="906"/>
                    <a:pt x="588102" y="2544"/>
                  </a:cubicBezTo>
                  <a:lnTo>
                    <a:pt x="644872" y="4020"/>
                  </a:lnTo>
                  <a:lnTo>
                    <a:pt x="646002" y="15230"/>
                  </a:lnTo>
                  <a:lnTo>
                    <a:pt x="645824" y="16995"/>
                  </a:lnTo>
                  <a:lnTo>
                    <a:pt x="588102" y="18496"/>
                  </a:lnTo>
                  <a:cubicBezTo>
                    <a:pt x="507232" y="20134"/>
                    <a:pt x="418319" y="21040"/>
                    <a:pt x="324988" y="21040"/>
                  </a:cubicBezTo>
                  <a:cubicBezTo>
                    <a:pt x="231659" y="21040"/>
                    <a:pt x="142747" y="20134"/>
                    <a:pt x="61876" y="18496"/>
                  </a:cubicBezTo>
                  <a:lnTo>
                    <a:pt x="168" y="16891"/>
                  </a:lnTo>
                  <a:lnTo>
                    <a:pt x="0" y="15230"/>
                  </a:lnTo>
                  <a:lnTo>
                    <a:pt x="1120" y="4124"/>
                  </a:lnTo>
                  <a:lnTo>
                    <a:pt x="61876" y="2544"/>
                  </a:lnTo>
                  <a:cubicBezTo>
                    <a:pt x="142747" y="906"/>
                    <a:pt x="231659" y="0"/>
                    <a:pt x="324988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9" name="グループ化 448">
            <a:extLst>
              <a:ext uri="{FF2B5EF4-FFF2-40B4-BE49-F238E27FC236}">
                <a16:creationId xmlns:a16="http://schemas.microsoft.com/office/drawing/2014/main" id="{C3365532-8A4F-44D7-81C8-A1EC80125E8B}"/>
              </a:ext>
            </a:extLst>
          </p:cNvPr>
          <p:cNvGrpSpPr/>
          <p:nvPr/>
        </p:nvGrpSpPr>
        <p:grpSpPr>
          <a:xfrm>
            <a:off x="5176037" y="1755739"/>
            <a:ext cx="647989" cy="646001"/>
            <a:chOff x="5176037" y="943562"/>
            <a:chExt cx="647989" cy="646001"/>
          </a:xfrm>
        </p:grpSpPr>
        <p:sp>
          <p:nvSpPr>
            <p:cNvPr id="450" name="楕円 449">
              <a:extLst>
                <a:ext uri="{FF2B5EF4-FFF2-40B4-BE49-F238E27FC236}">
                  <a16:creationId xmlns:a16="http://schemas.microsoft.com/office/drawing/2014/main" id="{D9798720-02A5-45C5-8D6D-6DA2FA05DFC6}"/>
                </a:ext>
              </a:extLst>
            </p:cNvPr>
            <p:cNvSpPr/>
            <p:nvPr/>
          </p:nvSpPr>
          <p:spPr bwMode="auto">
            <a:xfrm>
              <a:off x="5178025" y="943562"/>
              <a:ext cx="646001" cy="64600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1" name="フリーフォーム: 図形 450">
              <a:extLst>
                <a:ext uri="{FF2B5EF4-FFF2-40B4-BE49-F238E27FC236}">
                  <a16:creationId xmlns:a16="http://schemas.microsoft.com/office/drawing/2014/main" id="{30F639CD-6E62-412D-8840-E53189F5AFFC}"/>
                </a:ext>
              </a:extLst>
            </p:cNvPr>
            <p:cNvSpPr/>
            <p:nvPr/>
          </p:nvSpPr>
          <p:spPr bwMode="auto">
            <a:xfrm>
              <a:off x="5178024" y="1009650"/>
              <a:ext cx="646002" cy="504406"/>
            </a:xfrm>
            <a:custGeom>
              <a:avLst/>
              <a:gdLst>
                <a:gd name="connsiteX0" fmla="*/ 0 w 646002"/>
                <a:gd name="connsiteY0" fmla="*/ 252203 h 504406"/>
                <a:gd name="connsiteX1" fmla="*/ 323001 w 646002"/>
                <a:gd name="connsiteY1" fmla="*/ 480593 h 504406"/>
                <a:gd name="connsiteX2" fmla="*/ 646002 w 646002"/>
                <a:gd name="connsiteY2" fmla="*/ 252203 h 504406"/>
                <a:gd name="connsiteX3" fmla="*/ 323001 w 646002"/>
                <a:gd name="connsiteY3" fmla="*/ 504406 h 504406"/>
                <a:gd name="connsiteX4" fmla="*/ 0 w 646002"/>
                <a:gd name="connsiteY4" fmla="*/ 252203 h 504406"/>
                <a:gd name="connsiteX5" fmla="*/ 323001 w 646002"/>
                <a:gd name="connsiteY5" fmla="*/ 0 h 504406"/>
                <a:gd name="connsiteX6" fmla="*/ 646002 w 646002"/>
                <a:gd name="connsiteY6" fmla="*/ 252203 h 504406"/>
                <a:gd name="connsiteX7" fmla="*/ 323001 w 646002"/>
                <a:gd name="connsiteY7" fmla="*/ 23813 h 504406"/>
                <a:gd name="connsiteX8" fmla="*/ 0 w 646002"/>
                <a:gd name="connsiteY8" fmla="*/ 252203 h 504406"/>
                <a:gd name="connsiteX9" fmla="*/ 323001 w 646002"/>
                <a:gd name="connsiteY9" fmla="*/ 0 h 504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46002" h="504406">
                  <a:moveTo>
                    <a:pt x="0" y="252203"/>
                  </a:moveTo>
                  <a:cubicBezTo>
                    <a:pt x="0" y="378339"/>
                    <a:pt x="144612" y="480593"/>
                    <a:pt x="323001" y="480593"/>
                  </a:cubicBezTo>
                  <a:cubicBezTo>
                    <a:pt x="501390" y="480593"/>
                    <a:pt x="646002" y="378339"/>
                    <a:pt x="646002" y="252203"/>
                  </a:cubicBezTo>
                  <a:cubicBezTo>
                    <a:pt x="646002" y="391491"/>
                    <a:pt x="501390" y="504406"/>
                    <a:pt x="323001" y="504406"/>
                  </a:cubicBezTo>
                  <a:cubicBezTo>
                    <a:pt x="144612" y="504406"/>
                    <a:pt x="0" y="391491"/>
                    <a:pt x="0" y="252203"/>
                  </a:cubicBezTo>
                  <a:close/>
                  <a:moveTo>
                    <a:pt x="323001" y="0"/>
                  </a:moveTo>
                  <a:cubicBezTo>
                    <a:pt x="501390" y="0"/>
                    <a:pt x="646002" y="112915"/>
                    <a:pt x="646002" y="252203"/>
                  </a:cubicBezTo>
                  <a:cubicBezTo>
                    <a:pt x="646002" y="126067"/>
                    <a:pt x="501390" y="23813"/>
                    <a:pt x="323001" y="23813"/>
                  </a:cubicBezTo>
                  <a:cubicBezTo>
                    <a:pt x="144612" y="23813"/>
                    <a:pt x="0" y="126067"/>
                    <a:pt x="0" y="252203"/>
                  </a:cubicBezTo>
                  <a:cubicBezTo>
                    <a:pt x="0" y="112915"/>
                    <a:pt x="144612" y="0"/>
                    <a:pt x="32300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2" name="フリーフォーム: 図形 451">
              <a:extLst>
                <a:ext uri="{FF2B5EF4-FFF2-40B4-BE49-F238E27FC236}">
                  <a16:creationId xmlns:a16="http://schemas.microsoft.com/office/drawing/2014/main" id="{62D33FFD-7DB1-4696-B8B0-DA19FF698D40}"/>
                </a:ext>
              </a:extLst>
            </p:cNvPr>
            <p:cNvSpPr/>
            <p:nvPr/>
          </p:nvSpPr>
          <p:spPr bwMode="auto">
            <a:xfrm>
              <a:off x="5176037" y="1251333"/>
              <a:ext cx="646002" cy="21040"/>
            </a:xfrm>
            <a:custGeom>
              <a:avLst/>
              <a:gdLst>
                <a:gd name="connsiteX0" fmla="*/ 324988 w 646002"/>
                <a:gd name="connsiteY0" fmla="*/ 0 h 21040"/>
                <a:gd name="connsiteX1" fmla="*/ 588102 w 646002"/>
                <a:gd name="connsiteY1" fmla="*/ 2544 h 21040"/>
                <a:gd name="connsiteX2" fmla="*/ 644872 w 646002"/>
                <a:gd name="connsiteY2" fmla="*/ 4020 h 21040"/>
                <a:gd name="connsiteX3" fmla="*/ 646002 w 646002"/>
                <a:gd name="connsiteY3" fmla="*/ 15230 h 21040"/>
                <a:gd name="connsiteX4" fmla="*/ 645824 w 646002"/>
                <a:gd name="connsiteY4" fmla="*/ 16995 h 21040"/>
                <a:gd name="connsiteX5" fmla="*/ 588102 w 646002"/>
                <a:gd name="connsiteY5" fmla="*/ 18496 h 21040"/>
                <a:gd name="connsiteX6" fmla="*/ 324988 w 646002"/>
                <a:gd name="connsiteY6" fmla="*/ 21040 h 21040"/>
                <a:gd name="connsiteX7" fmla="*/ 61876 w 646002"/>
                <a:gd name="connsiteY7" fmla="*/ 18496 h 21040"/>
                <a:gd name="connsiteX8" fmla="*/ 168 w 646002"/>
                <a:gd name="connsiteY8" fmla="*/ 16891 h 21040"/>
                <a:gd name="connsiteX9" fmla="*/ 0 w 646002"/>
                <a:gd name="connsiteY9" fmla="*/ 15230 h 21040"/>
                <a:gd name="connsiteX10" fmla="*/ 1120 w 646002"/>
                <a:gd name="connsiteY10" fmla="*/ 4124 h 21040"/>
                <a:gd name="connsiteX11" fmla="*/ 61876 w 646002"/>
                <a:gd name="connsiteY11" fmla="*/ 2544 h 21040"/>
                <a:gd name="connsiteX12" fmla="*/ 324988 w 646002"/>
                <a:gd name="connsiteY12" fmla="*/ 0 h 21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46002" h="21040">
                  <a:moveTo>
                    <a:pt x="324988" y="0"/>
                  </a:moveTo>
                  <a:cubicBezTo>
                    <a:pt x="418319" y="0"/>
                    <a:pt x="507232" y="906"/>
                    <a:pt x="588102" y="2544"/>
                  </a:cubicBezTo>
                  <a:lnTo>
                    <a:pt x="644872" y="4020"/>
                  </a:lnTo>
                  <a:lnTo>
                    <a:pt x="646002" y="15230"/>
                  </a:lnTo>
                  <a:lnTo>
                    <a:pt x="645824" y="16995"/>
                  </a:lnTo>
                  <a:lnTo>
                    <a:pt x="588102" y="18496"/>
                  </a:lnTo>
                  <a:cubicBezTo>
                    <a:pt x="507232" y="20134"/>
                    <a:pt x="418319" y="21040"/>
                    <a:pt x="324988" y="21040"/>
                  </a:cubicBezTo>
                  <a:cubicBezTo>
                    <a:pt x="231659" y="21040"/>
                    <a:pt x="142747" y="20134"/>
                    <a:pt x="61876" y="18496"/>
                  </a:cubicBezTo>
                  <a:lnTo>
                    <a:pt x="168" y="16891"/>
                  </a:lnTo>
                  <a:lnTo>
                    <a:pt x="0" y="15230"/>
                  </a:lnTo>
                  <a:lnTo>
                    <a:pt x="1120" y="4124"/>
                  </a:lnTo>
                  <a:lnTo>
                    <a:pt x="61876" y="2544"/>
                  </a:lnTo>
                  <a:cubicBezTo>
                    <a:pt x="142747" y="906"/>
                    <a:pt x="231659" y="0"/>
                    <a:pt x="32498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71" name="グループ化 470">
            <a:extLst>
              <a:ext uri="{FF2B5EF4-FFF2-40B4-BE49-F238E27FC236}">
                <a16:creationId xmlns:a16="http://schemas.microsoft.com/office/drawing/2014/main" id="{7B5B2A53-2EE2-40B6-941D-B7AE136C3710}"/>
              </a:ext>
            </a:extLst>
          </p:cNvPr>
          <p:cNvGrpSpPr/>
          <p:nvPr/>
        </p:nvGrpSpPr>
        <p:grpSpPr>
          <a:xfrm>
            <a:off x="6155925" y="943562"/>
            <a:ext cx="646001" cy="646001"/>
            <a:chOff x="6155925" y="943562"/>
            <a:chExt cx="646001" cy="646001"/>
          </a:xfrm>
        </p:grpSpPr>
        <p:sp>
          <p:nvSpPr>
            <p:cNvPr id="432" name="楕円 431">
              <a:extLst>
                <a:ext uri="{FF2B5EF4-FFF2-40B4-BE49-F238E27FC236}">
                  <a16:creationId xmlns:a16="http://schemas.microsoft.com/office/drawing/2014/main" id="{82743083-28AF-42DA-89FE-8BBD1827FA06}"/>
                </a:ext>
              </a:extLst>
            </p:cNvPr>
            <p:cNvSpPr/>
            <p:nvPr/>
          </p:nvSpPr>
          <p:spPr bwMode="auto">
            <a:xfrm>
              <a:off x="6155925" y="943562"/>
              <a:ext cx="646001" cy="646001"/>
            </a:xfrm>
            <a:prstGeom prst="ellipse">
              <a:avLst/>
            </a:prstGeom>
            <a:pattFill prst="pct90">
              <a:fgClr>
                <a:srgbClr val="FF6600"/>
              </a:fgClr>
              <a:bgClr>
                <a:srgbClr val="C00000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9" name="フリーフォーム: 図形 468">
              <a:extLst>
                <a:ext uri="{FF2B5EF4-FFF2-40B4-BE49-F238E27FC236}">
                  <a16:creationId xmlns:a16="http://schemas.microsoft.com/office/drawing/2014/main" id="{53AA32B5-98BC-4EA4-8104-9B6DE657BEC3}"/>
                </a:ext>
              </a:extLst>
            </p:cNvPr>
            <p:cNvSpPr/>
            <p:nvPr/>
          </p:nvSpPr>
          <p:spPr bwMode="auto">
            <a:xfrm>
              <a:off x="6174497" y="943826"/>
              <a:ext cx="608858" cy="645527"/>
            </a:xfrm>
            <a:custGeom>
              <a:avLst/>
              <a:gdLst>
                <a:gd name="connsiteX0" fmla="*/ 301815 w 608858"/>
                <a:gd name="connsiteY0" fmla="*/ 0 h 645527"/>
                <a:gd name="connsiteX1" fmla="*/ 310824 w 608858"/>
                <a:gd name="connsiteY1" fmla="*/ 908 h 645527"/>
                <a:gd name="connsiteX2" fmla="*/ 312404 w 608858"/>
                <a:gd name="connsiteY2" fmla="*/ 61664 h 645527"/>
                <a:gd name="connsiteX3" fmla="*/ 312983 w 608858"/>
                <a:gd name="connsiteY3" fmla="*/ 100574 h 645527"/>
                <a:gd name="connsiteX4" fmla="*/ 382802 w 608858"/>
                <a:gd name="connsiteY4" fmla="*/ 105996 h 645527"/>
                <a:gd name="connsiteX5" fmla="*/ 431760 w 608858"/>
                <a:gd name="connsiteY5" fmla="*/ 117669 h 645527"/>
                <a:gd name="connsiteX6" fmla="*/ 440040 w 608858"/>
                <a:gd name="connsiteY6" fmla="*/ 78483 h 645527"/>
                <a:gd name="connsiteX7" fmla="*/ 456233 w 608858"/>
                <a:gd name="connsiteY7" fmla="*/ 39273 h 645527"/>
                <a:gd name="connsiteX8" fmla="*/ 468741 w 608858"/>
                <a:gd name="connsiteY8" fmla="*/ 46062 h 645527"/>
                <a:gd name="connsiteX9" fmla="*/ 445809 w 608858"/>
                <a:gd name="connsiteY9" fmla="*/ 115498 h 645527"/>
                <a:gd name="connsiteX10" fmla="*/ 445091 w 608858"/>
                <a:gd name="connsiteY10" fmla="*/ 120847 h 645527"/>
                <a:gd name="connsiteX11" fmla="*/ 456234 w 608858"/>
                <a:gd name="connsiteY11" fmla="*/ 123504 h 645527"/>
                <a:gd name="connsiteX12" fmla="*/ 582795 w 608858"/>
                <a:gd name="connsiteY12" fmla="*/ 188274 h 645527"/>
                <a:gd name="connsiteX13" fmla="*/ 606240 w 608858"/>
                <a:gd name="connsiteY13" fmla="*/ 210517 h 645527"/>
                <a:gd name="connsiteX14" fmla="*/ 607990 w 608858"/>
                <a:gd name="connsiteY14" fmla="*/ 216153 h 645527"/>
                <a:gd name="connsiteX15" fmla="*/ 608858 w 608858"/>
                <a:gd name="connsiteY15" fmla="*/ 218952 h 645527"/>
                <a:gd name="connsiteX16" fmla="*/ 553652 w 608858"/>
                <a:gd name="connsiteY16" fmla="*/ 184194 h 645527"/>
                <a:gd name="connsiteX17" fmla="*/ 442082 w 608858"/>
                <a:gd name="connsiteY17" fmla="*/ 143266 h 645527"/>
                <a:gd name="connsiteX18" fmla="*/ 433823 w 608858"/>
                <a:gd name="connsiteY18" fmla="*/ 204800 h 645527"/>
                <a:gd name="connsiteX19" fmla="*/ 434721 w 608858"/>
                <a:gd name="connsiteY19" fmla="*/ 299257 h 645527"/>
                <a:gd name="connsiteX20" fmla="*/ 511236 w 608858"/>
                <a:gd name="connsiteY20" fmla="*/ 553663 h 645527"/>
                <a:gd name="connsiteX21" fmla="*/ 518016 w 608858"/>
                <a:gd name="connsiteY21" fmla="*/ 563352 h 645527"/>
                <a:gd name="connsiteX22" fmla="*/ 496465 w 608858"/>
                <a:gd name="connsiteY22" fmla="*/ 581134 h 645527"/>
                <a:gd name="connsiteX23" fmla="*/ 470210 w 608858"/>
                <a:gd name="connsiteY23" fmla="*/ 534386 h 645527"/>
                <a:gd name="connsiteX24" fmla="*/ 414325 w 608858"/>
                <a:gd name="connsiteY24" fmla="*/ 265605 h 645527"/>
                <a:gd name="connsiteX25" fmla="*/ 420973 w 608858"/>
                <a:gd name="connsiteY25" fmla="*/ 168721 h 645527"/>
                <a:gd name="connsiteX26" fmla="*/ 427114 w 608858"/>
                <a:gd name="connsiteY26" fmla="*/ 139660 h 645527"/>
                <a:gd name="connsiteX27" fmla="*/ 372313 w 608858"/>
                <a:gd name="connsiteY27" fmla="*/ 130022 h 645527"/>
                <a:gd name="connsiteX28" fmla="*/ 313370 w 608858"/>
                <a:gd name="connsiteY28" fmla="*/ 126619 h 645527"/>
                <a:gd name="connsiteX29" fmla="*/ 314291 w 608858"/>
                <a:gd name="connsiteY29" fmla="*/ 188548 h 645527"/>
                <a:gd name="connsiteX30" fmla="*/ 314948 w 608858"/>
                <a:gd name="connsiteY30" fmla="*/ 324776 h 645527"/>
                <a:gd name="connsiteX31" fmla="*/ 312404 w 608858"/>
                <a:gd name="connsiteY31" fmla="*/ 587890 h 645527"/>
                <a:gd name="connsiteX32" fmla="*/ 310928 w 608858"/>
                <a:gd name="connsiteY32" fmla="*/ 644660 h 645527"/>
                <a:gd name="connsiteX33" fmla="*/ 302332 w 608858"/>
                <a:gd name="connsiteY33" fmla="*/ 645527 h 645527"/>
                <a:gd name="connsiteX34" fmla="*/ 297940 w 608858"/>
                <a:gd name="connsiteY34" fmla="*/ 645084 h 645527"/>
                <a:gd name="connsiteX35" fmla="*/ 296452 w 608858"/>
                <a:gd name="connsiteY35" fmla="*/ 587890 h 645527"/>
                <a:gd name="connsiteX36" fmla="*/ 293908 w 608858"/>
                <a:gd name="connsiteY36" fmla="*/ 324776 h 645527"/>
                <a:gd name="connsiteX37" fmla="*/ 294566 w 608858"/>
                <a:gd name="connsiteY37" fmla="*/ 188548 h 645527"/>
                <a:gd name="connsiteX38" fmla="*/ 295487 w 608858"/>
                <a:gd name="connsiteY38" fmla="*/ 126619 h 645527"/>
                <a:gd name="connsiteX39" fmla="*/ 236547 w 608858"/>
                <a:gd name="connsiteY39" fmla="*/ 130022 h 645527"/>
                <a:gd name="connsiteX40" fmla="*/ 171879 w 608858"/>
                <a:gd name="connsiteY40" fmla="*/ 141395 h 645527"/>
                <a:gd name="connsiteX41" fmla="*/ 170698 w 608858"/>
                <a:gd name="connsiteY41" fmla="*/ 141829 h 645527"/>
                <a:gd name="connsiteX42" fmla="*/ 176380 w 608858"/>
                <a:gd name="connsiteY42" fmla="*/ 168721 h 645527"/>
                <a:gd name="connsiteX43" fmla="*/ 183028 w 608858"/>
                <a:gd name="connsiteY43" fmla="*/ 265605 h 645527"/>
                <a:gd name="connsiteX44" fmla="*/ 127143 w 608858"/>
                <a:gd name="connsiteY44" fmla="*/ 534386 h 645527"/>
                <a:gd name="connsiteX45" fmla="*/ 104532 w 608858"/>
                <a:gd name="connsiteY45" fmla="*/ 574647 h 645527"/>
                <a:gd name="connsiteX46" fmla="*/ 83549 w 608858"/>
                <a:gd name="connsiteY46" fmla="*/ 557334 h 645527"/>
                <a:gd name="connsiteX47" fmla="*/ 86118 w 608858"/>
                <a:gd name="connsiteY47" fmla="*/ 553663 h 645527"/>
                <a:gd name="connsiteX48" fmla="*/ 162632 w 608858"/>
                <a:gd name="connsiteY48" fmla="*/ 299257 h 645527"/>
                <a:gd name="connsiteX49" fmla="*/ 163530 w 608858"/>
                <a:gd name="connsiteY49" fmla="*/ 204800 h 645527"/>
                <a:gd name="connsiteX50" fmla="*/ 155812 w 608858"/>
                <a:gd name="connsiteY50" fmla="*/ 147289 h 645527"/>
                <a:gd name="connsiteX51" fmla="*/ 55208 w 608858"/>
                <a:gd name="connsiteY51" fmla="*/ 184194 h 645527"/>
                <a:gd name="connsiteX52" fmla="*/ 0 w 608858"/>
                <a:gd name="connsiteY52" fmla="*/ 218954 h 645527"/>
                <a:gd name="connsiteX53" fmla="*/ 2617 w 608858"/>
                <a:gd name="connsiteY53" fmla="*/ 210521 h 645527"/>
                <a:gd name="connsiteX54" fmla="*/ 26066 w 608858"/>
                <a:gd name="connsiteY54" fmla="*/ 188274 h 645527"/>
                <a:gd name="connsiteX55" fmla="*/ 85506 w 608858"/>
                <a:gd name="connsiteY55" fmla="*/ 151305 h 645527"/>
                <a:gd name="connsiteX56" fmla="*/ 152620 w 608858"/>
                <a:gd name="connsiteY56" fmla="*/ 123507 h 645527"/>
                <a:gd name="connsiteX57" fmla="*/ 151545 w 608858"/>
                <a:gd name="connsiteY57" fmla="*/ 115498 h 645527"/>
                <a:gd name="connsiteX58" fmla="*/ 130363 w 608858"/>
                <a:gd name="connsiteY58" fmla="*/ 51357 h 645527"/>
                <a:gd name="connsiteX59" fmla="*/ 143227 w 608858"/>
                <a:gd name="connsiteY59" fmla="*/ 44374 h 645527"/>
                <a:gd name="connsiteX60" fmla="*/ 157313 w 608858"/>
                <a:gd name="connsiteY60" fmla="*/ 78483 h 645527"/>
                <a:gd name="connsiteX61" fmla="*/ 166145 w 608858"/>
                <a:gd name="connsiteY61" fmla="*/ 120281 h 645527"/>
                <a:gd name="connsiteX62" fmla="*/ 226060 w 608858"/>
                <a:gd name="connsiteY62" fmla="*/ 105996 h 645527"/>
                <a:gd name="connsiteX63" fmla="*/ 295874 w 608858"/>
                <a:gd name="connsiteY63" fmla="*/ 100575 h 645527"/>
                <a:gd name="connsiteX64" fmla="*/ 296452 w 608858"/>
                <a:gd name="connsiteY64" fmla="*/ 61664 h 645527"/>
                <a:gd name="connsiteX65" fmla="*/ 298046 w 608858"/>
                <a:gd name="connsiteY65" fmla="*/ 380 h 645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608858" h="645527">
                  <a:moveTo>
                    <a:pt x="301815" y="0"/>
                  </a:moveTo>
                  <a:lnTo>
                    <a:pt x="310824" y="908"/>
                  </a:lnTo>
                  <a:lnTo>
                    <a:pt x="312404" y="61664"/>
                  </a:lnTo>
                  <a:lnTo>
                    <a:pt x="312983" y="100574"/>
                  </a:lnTo>
                  <a:lnTo>
                    <a:pt x="382802" y="105996"/>
                  </a:lnTo>
                  <a:lnTo>
                    <a:pt x="431760" y="117669"/>
                  </a:lnTo>
                  <a:lnTo>
                    <a:pt x="440040" y="78483"/>
                  </a:lnTo>
                  <a:lnTo>
                    <a:pt x="456233" y="39273"/>
                  </a:lnTo>
                  <a:lnTo>
                    <a:pt x="468741" y="46062"/>
                  </a:lnTo>
                  <a:lnTo>
                    <a:pt x="445809" y="115498"/>
                  </a:lnTo>
                  <a:lnTo>
                    <a:pt x="445091" y="120847"/>
                  </a:lnTo>
                  <a:lnTo>
                    <a:pt x="456234" y="123504"/>
                  </a:lnTo>
                  <a:cubicBezTo>
                    <a:pt x="503238" y="138732"/>
                    <a:pt x="546035" y="160823"/>
                    <a:pt x="582795" y="188274"/>
                  </a:cubicBezTo>
                  <a:lnTo>
                    <a:pt x="606240" y="210517"/>
                  </a:lnTo>
                  <a:lnTo>
                    <a:pt x="607990" y="216153"/>
                  </a:lnTo>
                  <a:lnTo>
                    <a:pt x="608858" y="218952"/>
                  </a:lnTo>
                  <a:lnTo>
                    <a:pt x="553652" y="184194"/>
                  </a:lnTo>
                  <a:lnTo>
                    <a:pt x="442082" y="143266"/>
                  </a:lnTo>
                  <a:lnTo>
                    <a:pt x="433823" y="204800"/>
                  </a:lnTo>
                  <a:cubicBezTo>
                    <a:pt x="431911" y="235538"/>
                    <a:pt x="432146" y="267135"/>
                    <a:pt x="434721" y="299257"/>
                  </a:cubicBezTo>
                  <a:cubicBezTo>
                    <a:pt x="442448" y="395624"/>
                    <a:pt x="470144" y="483029"/>
                    <a:pt x="511236" y="553663"/>
                  </a:cubicBezTo>
                  <a:lnTo>
                    <a:pt x="518016" y="563352"/>
                  </a:lnTo>
                  <a:lnTo>
                    <a:pt x="496465" y="581134"/>
                  </a:lnTo>
                  <a:lnTo>
                    <a:pt x="470210" y="534386"/>
                  </a:lnTo>
                  <a:cubicBezTo>
                    <a:pt x="434927" y="457661"/>
                    <a:pt x="414325" y="365168"/>
                    <a:pt x="414325" y="265605"/>
                  </a:cubicBezTo>
                  <a:cubicBezTo>
                    <a:pt x="414325" y="232418"/>
                    <a:pt x="416614" y="200015"/>
                    <a:pt x="420973" y="168721"/>
                  </a:cubicBezTo>
                  <a:lnTo>
                    <a:pt x="427114" y="139660"/>
                  </a:lnTo>
                  <a:lnTo>
                    <a:pt x="372313" y="130022"/>
                  </a:lnTo>
                  <a:lnTo>
                    <a:pt x="313370" y="126619"/>
                  </a:lnTo>
                  <a:lnTo>
                    <a:pt x="314291" y="188548"/>
                  </a:lnTo>
                  <a:cubicBezTo>
                    <a:pt x="314722" y="232551"/>
                    <a:pt x="314948" y="278112"/>
                    <a:pt x="314948" y="324776"/>
                  </a:cubicBezTo>
                  <a:cubicBezTo>
                    <a:pt x="314948" y="418107"/>
                    <a:pt x="314042" y="507020"/>
                    <a:pt x="312404" y="587890"/>
                  </a:cubicBezTo>
                  <a:lnTo>
                    <a:pt x="310928" y="644660"/>
                  </a:lnTo>
                  <a:lnTo>
                    <a:pt x="302332" y="645527"/>
                  </a:lnTo>
                  <a:lnTo>
                    <a:pt x="297940" y="645084"/>
                  </a:lnTo>
                  <a:lnTo>
                    <a:pt x="296452" y="587890"/>
                  </a:lnTo>
                  <a:cubicBezTo>
                    <a:pt x="294814" y="507020"/>
                    <a:pt x="293908" y="418107"/>
                    <a:pt x="293908" y="324776"/>
                  </a:cubicBezTo>
                  <a:cubicBezTo>
                    <a:pt x="293908" y="278112"/>
                    <a:pt x="294135" y="232551"/>
                    <a:pt x="294566" y="188548"/>
                  </a:cubicBezTo>
                  <a:lnTo>
                    <a:pt x="295487" y="126619"/>
                  </a:lnTo>
                  <a:lnTo>
                    <a:pt x="236547" y="130022"/>
                  </a:lnTo>
                  <a:cubicBezTo>
                    <a:pt x="214413" y="132603"/>
                    <a:pt x="192815" y="136426"/>
                    <a:pt x="171879" y="141395"/>
                  </a:cubicBezTo>
                  <a:lnTo>
                    <a:pt x="170698" y="141829"/>
                  </a:lnTo>
                  <a:lnTo>
                    <a:pt x="176380" y="168721"/>
                  </a:lnTo>
                  <a:cubicBezTo>
                    <a:pt x="180739" y="200015"/>
                    <a:pt x="183028" y="232418"/>
                    <a:pt x="183028" y="265605"/>
                  </a:cubicBezTo>
                  <a:cubicBezTo>
                    <a:pt x="183028" y="365168"/>
                    <a:pt x="162426" y="457661"/>
                    <a:pt x="127143" y="534386"/>
                  </a:cubicBezTo>
                  <a:lnTo>
                    <a:pt x="104532" y="574647"/>
                  </a:lnTo>
                  <a:lnTo>
                    <a:pt x="83549" y="557334"/>
                  </a:lnTo>
                  <a:lnTo>
                    <a:pt x="86118" y="553663"/>
                  </a:lnTo>
                  <a:cubicBezTo>
                    <a:pt x="127210" y="483029"/>
                    <a:pt x="154905" y="395624"/>
                    <a:pt x="162632" y="299257"/>
                  </a:cubicBezTo>
                  <a:cubicBezTo>
                    <a:pt x="165208" y="267135"/>
                    <a:pt x="165443" y="235538"/>
                    <a:pt x="163530" y="204800"/>
                  </a:cubicBezTo>
                  <a:lnTo>
                    <a:pt x="155812" y="147289"/>
                  </a:lnTo>
                  <a:lnTo>
                    <a:pt x="55208" y="184194"/>
                  </a:lnTo>
                  <a:lnTo>
                    <a:pt x="0" y="218954"/>
                  </a:lnTo>
                  <a:lnTo>
                    <a:pt x="2617" y="210521"/>
                  </a:lnTo>
                  <a:lnTo>
                    <a:pt x="26066" y="188274"/>
                  </a:lnTo>
                  <a:cubicBezTo>
                    <a:pt x="44447" y="174549"/>
                    <a:pt x="64336" y="162163"/>
                    <a:pt x="85506" y="151305"/>
                  </a:cubicBezTo>
                  <a:lnTo>
                    <a:pt x="152620" y="123507"/>
                  </a:lnTo>
                  <a:lnTo>
                    <a:pt x="151545" y="115498"/>
                  </a:lnTo>
                  <a:lnTo>
                    <a:pt x="130363" y="51357"/>
                  </a:lnTo>
                  <a:lnTo>
                    <a:pt x="143227" y="44374"/>
                  </a:lnTo>
                  <a:lnTo>
                    <a:pt x="157313" y="78483"/>
                  </a:lnTo>
                  <a:lnTo>
                    <a:pt x="166145" y="120281"/>
                  </a:lnTo>
                  <a:lnTo>
                    <a:pt x="226060" y="105996"/>
                  </a:lnTo>
                  <a:lnTo>
                    <a:pt x="295874" y="100575"/>
                  </a:lnTo>
                  <a:lnTo>
                    <a:pt x="296452" y="61664"/>
                  </a:lnTo>
                  <a:lnTo>
                    <a:pt x="298046" y="38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73" name="グループ化 472">
            <a:extLst>
              <a:ext uri="{FF2B5EF4-FFF2-40B4-BE49-F238E27FC236}">
                <a16:creationId xmlns:a16="http://schemas.microsoft.com/office/drawing/2014/main" id="{EE23BC19-DB6B-4A43-82C4-AC59801533E9}"/>
              </a:ext>
            </a:extLst>
          </p:cNvPr>
          <p:cNvGrpSpPr/>
          <p:nvPr/>
        </p:nvGrpSpPr>
        <p:grpSpPr>
          <a:xfrm>
            <a:off x="6155925" y="1755739"/>
            <a:ext cx="646001" cy="646001"/>
            <a:chOff x="6155925" y="943562"/>
            <a:chExt cx="646001" cy="646001"/>
          </a:xfrm>
        </p:grpSpPr>
        <p:sp>
          <p:nvSpPr>
            <p:cNvPr id="474" name="楕円 473">
              <a:extLst>
                <a:ext uri="{FF2B5EF4-FFF2-40B4-BE49-F238E27FC236}">
                  <a16:creationId xmlns:a16="http://schemas.microsoft.com/office/drawing/2014/main" id="{ABD1659C-D165-488A-9E97-E3CBD9573000}"/>
                </a:ext>
              </a:extLst>
            </p:cNvPr>
            <p:cNvSpPr/>
            <p:nvPr/>
          </p:nvSpPr>
          <p:spPr bwMode="auto">
            <a:xfrm>
              <a:off x="6155925" y="943562"/>
              <a:ext cx="646001" cy="64600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5" name="フリーフォーム: 図形 474">
              <a:extLst>
                <a:ext uri="{FF2B5EF4-FFF2-40B4-BE49-F238E27FC236}">
                  <a16:creationId xmlns:a16="http://schemas.microsoft.com/office/drawing/2014/main" id="{453D002F-A8E8-49E2-81B1-8A9DFBC7E7F2}"/>
                </a:ext>
              </a:extLst>
            </p:cNvPr>
            <p:cNvSpPr/>
            <p:nvPr/>
          </p:nvSpPr>
          <p:spPr bwMode="auto">
            <a:xfrm>
              <a:off x="6174497" y="943826"/>
              <a:ext cx="608858" cy="645527"/>
            </a:xfrm>
            <a:custGeom>
              <a:avLst/>
              <a:gdLst>
                <a:gd name="connsiteX0" fmla="*/ 301815 w 608858"/>
                <a:gd name="connsiteY0" fmla="*/ 0 h 645527"/>
                <a:gd name="connsiteX1" fmla="*/ 310824 w 608858"/>
                <a:gd name="connsiteY1" fmla="*/ 908 h 645527"/>
                <a:gd name="connsiteX2" fmla="*/ 312404 w 608858"/>
                <a:gd name="connsiteY2" fmla="*/ 61664 h 645527"/>
                <a:gd name="connsiteX3" fmla="*/ 312983 w 608858"/>
                <a:gd name="connsiteY3" fmla="*/ 100574 h 645527"/>
                <a:gd name="connsiteX4" fmla="*/ 382802 w 608858"/>
                <a:gd name="connsiteY4" fmla="*/ 105996 h 645527"/>
                <a:gd name="connsiteX5" fmla="*/ 431760 w 608858"/>
                <a:gd name="connsiteY5" fmla="*/ 117669 h 645527"/>
                <a:gd name="connsiteX6" fmla="*/ 440040 w 608858"/>
                <a:gd name="connsiteY6" fmla="*/ 78483 h 645527"/>
                <a:gd name="connsiteX7" fmla="*/ 456233 w 608858"/>
                <a:gd name="connsiteY7" fmla="*/ 39273 h 645527"/>
                <a:gd name="connsiteX8" fmla="*/ 468741 w 608858"/>
                <a:gd name="connsiteY8" fmla="*/ 46062 h 645527"/>
                <a:gd name="connsiteX9" fmla="*/ 445809 w 608858"/>
                <a:gd name="connsiteY9" fmla="*/ 115498 h 645527"/>
                <a:gd name="connsiteX10" fmla="*/ 445091 w 608858"/>
                <a:gd name="connsiteY10" fmla="*/ 120847 h 645527"/>
                <a:gd name="connsiteX11" fmla="*/ 456234 w 608858"/>
                <a:gd name="connsiteY11" fmla="*/ 123504 h 645527"/>
                <a:gd name="connsiteX12" fmla="*/ 582795 w 608858"/>
                <a:gd name="connsiteY12" fmla="*/ 188274 h 645527"/>
                <a:gd name="connsiteX13" fmla="*/ 606240 w 608858"/>
                <a:gd name="connsiteY13" fmla="*/ 210517 h 645527"/>
                <a:gd name="connsiteX14" fmla="*/ 607990 w 608858"/>
                <a:gd name="connsiteY14" fmla="*/ 216153 h 645527"/>
                <a:gd name="connsiteX15" fmla="*/ 608858 w 608858"/>
                <a:gd name="connsiteY15" fmla="*/ 218952 h 645527"/>
                <a:gd name="connsiteX16" fmla="*/ 553652 w 608858"/>
                <a:gd name="connsiteY16" fmla="*/ 184194 h 645527"/>
                <a:gd name="connsiteX17" fmla="*/ 442082 w 608858"/>
                <a:gd name="connsiteY17" fmla="*/ 143266 h 645527"/>
                <a:gd name="connsiteX18" fmla="*/ 433823 w 608858"/>
                <a:gd name="connsiteY18" fmla="*/ 204800 h 645527"/>
                <a:gd name="connsiteX19" fmla="*/ 434721 w 608858"/>
                <a:gd name="connsiteY19" fmla="*/ 299257 h 645527"/>
                <a:gd name="connsiteX20" fmla="*/ 511236 w 608858"/>
                <a:gd name="connsiteY20" fmla="*/ 553663 h 645527"/>
                <a:gd name="connsiteX21" fmla="*/ 518016 w 608858"/>
                <a:gd name="connsiteY21" fmla="*/ 563352 h 645527"/>
                <a:gd name="connsiteX22" fmla="*/ 496465 w 608858"/>
                <a:gd name="connsiteY22" fmla="*/ 581134 h 645527"/>
                <a:gd name="connsiteX23" fmla="*/ 470210 w 608858"/>
                <a:gd name="connsiteY23" fmla="*/ 534386 h 645527"/>
                <a:gd name="connsiteX24" fmla="*/ 414325 w 608858"/>
                <a:gd name="connsiteY24" fmla="*/ 265605 h 645527"/>
                <a:gd name="connsiteX25" fmla="*/ 420973 w 608858"/>
                <a:gd name="connsiteY25" fmla="*/ 168721 h 645527"/>
                <a:gd name="connsiteX26" fmla="*/ 427114 w 608858"/>
                <a:gd name="connsiteY26" fmla="*/ 139660 h 645527"/>
                <a:gd name="connsiteX27" fmla="*/ 372313 w 608858"/>
                <a:gd name="connsiteY27" fmla="*/ 130022 h 645527"/>
                <a:gd name="connsiteX28" fmla="*/ 313370 w 608858"/>
                <a:gd name="connsiteY28" fmla="*/ 126619 h 645527"/>
                <a:gd name="connsiteX29" fmla="*/ 314291 w 608858"/>
                <a:gd name="connsiteY29" fmla="*/ 188548 h 645527"/>
                <a:gd name="connsiteX30" fmla="*/ 314948 w 608858"/>
                <a:gd name="connsiteY30" fmla="*/ 324776 h 645527"/>
                <a:gd name="connsiteX31" fmla="*/ 312404 w 608858"/>
                <a:gd name="connsiteY31" fmla="*/ 587890 h 645527"/>
                <a:gd name="connsiteX32" fmla="*/ 310928 w 608858"/>
                <a:gd name="connsiteY32" fmla="*/ 644660 h 645527"/>
                <a:gd name="connsiteX33" fmla="*/ 302332 w 608858"/>
                <a:gd name="connsiteY33" fmla="*/ 645527 h 645527"/>
                <a:gd name="connsiteX34" fmla="*/ 297940 w 608858"/>
                <a:gd name="connsiteY34" fmla="*/ 645084 h 645527"/>
                <a:gd name="connsiteX35" fmla="*/ 296452 w 608858"/>
                <a:gd name="connsiteY35" fmla="*/ 587890 h 645527"/>
                <a:gd name="connsiteX36" fmla="*/ 293908 w 608858"/>
                <a:gd name="connsiteY36" fmla="*/ 324776 h 645527"/>
                <a:gd name="connsiteX37" fmla="*/ 294566 w 608858"/>
                <a:gd name="connsiteY37" fmla="*/ 188548 h 645527"/>
                <a:gd name="connsiteX38" fmla="*/ 295487 w 608858"/>
                <a:gd name="connsiteY38" fmla="*/ 126619 h 645527"/>
                <a:gd name="connsiteX39" fmla="*/ 236547 w 608858"/>
                <a:gd name="connsiteY39" fmla="*/ 130022 h 645527"/>
                <a:gd name="connsiteX40" fmla="*/ 171879 w 608858"/>
                <a:gd name="connsiteY40" fmla="*/ 141395 h 645527"/>
                <a:gd name="connsiteX41" fmla="*/ 170698 w 608858"/>
                <a:gd name="connsiteY41" fmla="*/ 141829 h 645527"/>
                <a:gd name="connsiteX42" fmla="*/ 176380 w 608858"/>
                <a:gd name="connsiteY42" fmla="*/ 168721 h 645527"/>
                <a:gd name="connsiteX43" fmla="*/ 183028 w 608858"/>
                <a:gd name="connsiteY43" fmla="*/ 265605 h 645527"/>
                <a:gd name="connsiteX44" fmla="*/ 127143 w 608858"/>
                <a:gd name="connsiteY44" fmla="*/ 534386 h 645527"/>
                <a:gd name="connsiteX45" fmla="*/ 104532 w 608858"/>
                <a:gd name="connsiteY45" fmla="*/ 574647 h 645527"/>
                <a:gd name="connsiteX46" fmla="*/ 83549 w 608858"/>
                <a:gd name="connsiteY46" fmla="*/ 557334 h 645527"/>
                <a:gd name="connsiteX47" fmla="*/ 86118 w 608858"/>
                <a:gd name="connsiteY47" fmla="*/ 553663 h 645527"/>
                <a:gd name="connsiteX48" fmla="*/ 162632 w 608858"/>
                <a:gd name="connsiteY48" fmla="*/ 299257 h 645527"/>
                <a:gd name="connsiteX49" fmla="*/ 163530 w 608858"/>
                <a:gd name="connsiteY49" fmla="*/ 204800 h 645527"/>
                <a:gd name="connsiteX50" fmla="*/ 155812 w 608858"/>
                <a:gd name="connsiteY50" fmla="*/ 147289 h 645527"/>
                <a:gd name="connsiteX51" fmla="*/ 55208 w 608858"/>
                <a:gd name="connsiteY51" fmla="*/ 184194 h 645527"/>
                <a:gd name="connsiteX52" fmla="*/ 0 w 608858"/>
                <a:gd name="connsiteY52" fmla="*/ 218954 h 645527"/>
                <a:gd name="connsiteX53" fmla="*/ 2617 w 608858"/>
                <a:gd name="connsiteY53" fmla="*/ 210521 h 645527"/>
                <a:gd name="connsiteX54" fmla="*/ 26066 w 608858"/>
                <a:gd name="connsiteY54" fmla="*/ 188274 h 645527"/>
                <a:gd name="connsiteX55" fmla="*/ 85506 w 608858"/>
                <a:gd name="connsiteY55" fmla="*/ 151305 h 645527"/>
                <a:gd name="connsiteX56" fmla="*/ 152620 w 608858"/>
                <a:gd name="connsiteY56" fmla="*/ 123507 h 645527"/>
                <a:gd name="connsiteX57" fmla="*/ 151545 w 608858"/>
                <a:gd name="connsiteY57" fmla="*/ 115498 h 645527"/>
                <a:gd name="connsiteX58" fmla="*/ 130363 w 608858"/>
                <a:gd name="connsiteY58" fmla="*/ 51357 h 645527"/>
                <a:gd name="connsiteX59" fmla="*/ 143227 w 608858"/>
                <a:gd name="connsiteY59" fmla="*/ 44374 h 645527"/>
                <a:gd name="connsiteX60" fmla="*/ 157313 w 608858"/>
                <a:gd name="connsiteY60" fmla="*/ 78483 h 645527"/>
                <a:gd name="connsiteX61" fmla="*/ 166145 w 608858"/>
                <a:gd name="connsiteY61" fmla="*/ 120281 h 645527"/>
                <a:gd name="connsiteX62" fmla="*/ 226060 w 608858"/>
                <a:gd name="connsiteY62" fmla="*/ 105996 h 645527"/>
                <a:gd name="connsiteX63" fmla="*/ 295874 w 608858"/>
                <a:gd name="connsiteY63" fmla="*/ 100575 h 645527"/>
                <a:gd name="connsiteX64" fmla="*/ 296452 w 608858"/>
                <a:gd name="connsiteY64" fmla="*/ 61664 h 645527"/>
                <a:gd name="connsiteX65" fmla="*/ 298046 w 608858"/>
                <a:gd name="connsiteY65" fmla="*/ 380 h 645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608858" h="645527">
                  <a:moveTo>
                    <a:pt x="301815" y="0"/>
                  </a:moveTo>
                  <a:lnTo>
                    <a:pt x="310824" y="908"/>
                  </a:lnTo>
                  <a:lnTo>
                    <a:pt x="312404" y="61664"/>
                  </a:lnTo>
                  <a:lnTo>
                    <a:pt x="312983" y="100574"/>
                  </a:lnTo>
                  <a:lnTo>
                    <a:pt x="382802" y="105996"/>
                  </a:lnTo>
                  <a:lnTo>
                    <a:pt x="431760" y="117669"/>
                  </a:lnTo>
                  <a:lnTo>
                    <a:pt x="440040" y="78483"/>
                  </a:lnTo>
                  <a:lnTo>
                    <a:pt x="456233" y="39273"/>
                  </a:lnTo>
                  <a:lnTo>
                    <a:pt x="468741" y="46062"/>
                  </a:lnTo>
                  <a:lnTo>
                    <a:pt x="445809" y="115498"/>
                  </a:lnTo>
                  <a:lnTo>
                    <a:pt x="445091" y="120847"/>
                  </a:lnTo>
                  <a:lnTo>
                    <a:pt x="456234" y="123504"/>
                  </a:lnTo>
                  <a:cubicBezTo>
                    <a:pt x="503238" y="138732"/>
                    <a:pt x="546035" y="160823"/>
                    <a:pt x="582795" y="188274"/>
                  </a:cubicBezTo>
                  <a:lnTo>
                    <a:pt x="606240" y="210517"/>
                  </a:lnTo>
                  <a:lnTo>
                    <a:pt x="607990" y="216153"/>
                  </a:lnTo>
                  <a:lnTo>
                    <a:pt x="608858" y="218952"/>
                  </a:lnTo>
                  <a:lnTo>
                    <a:pt x="553652" y="184194"/>
                  </a:lnTo>
                  <a:lnTo>
                    <a:pt x="442082" y="143266"/>
                  </a:lnTo>
                  <a:lnTo>
                    <a:pt x="433823" y="204800"/>
                  </a:lnTo>
                  <a:cubicBezTo>
                    <a:pt x="431911" y="235538"/>
                    <a:pt x="432146" y="267135"/>
                    <a:pt x="434721" y="299257"/>
                  </a:cubicBezTo>
                  <a:cubicBezTo>
                    <a:pt x="442448" y="395624"/>
                    <a:pt x="470144" y="483029"/>
                    <a:pt x="511236" y="553663"/>
                  </a:cubicBezTo>
                  <a:lnTo>
                    <a:pt x="518016" y="563352"/>
                  </a:lnTo>
                  <a:lnTo>
                    <a:pt x="496465" y="581134"/>
                  </a:lnTo>
                  <a:lnTo>
                    <a:pt x="470210" y="534386"/>
                  </a:lnTo>
                  <a:cubicBezTo>
                    <a:pt x="434927" y="457661"/>
                    <a:pt x="414325" y="365168"/>
                    <a:pt x="414325" y="265605"/>
                  </a:cubicBezTo>
                  <a:cubicBezTo>
                    <a:pt x="414325" y="232418"/>
                    <a:pt x="416614" y="200015"/>
                    <a:pt x="420973" y="168721"/>
                  </a:cubicBezTo>
                  <a:lnTo>
                    <a:pt x="427114" y="139660"/>
                  </a:lnTo>
                  <a:lnTo>
                    <a:pt x="372313" y="130022"/>
                  </a:lnTo>
                  <a:lnTo>
                    <a:pt x="313370" y="126619"/>
                  </a:lnTo>
                  <a:lnTo>
                    <a:pt x="314291" y="188548"/>
                  </a:lnTo>
                  <a:cubicBezTo>
                    <a:pt x="314722" y="232551"/>
                    <a:pt x="314948" y="278112"/>
                    <a:pt x="314948" y="324776"/>
                  </a:cubicBezTo>
                  <a:cubicBezTo>
                    <a:pt x="314948" y="418107"/>
                    <a:pt x="314042" y="507020"/>
                    <a:pt x="312404" y="587890"/>
                  </a:cubicBezTo>
                  <a:lnTo>
                    <a:pt x="310928" y="644660"/>
                  </a:lnTo>
                  <a:lnTo>
                    <a:pt x="302332" y="645527"/>
                  </a:lnTo>
                  <a:lnTo>
                    <a:pt x="297940" y="645084"/>
                  </a:lnTo>
                  <a:lnTo>
                    <a:pt x="296452" y="587890"/>
                  </a:lnTo>
                  <a:cubicBezTo>
                    <a:pt x="294814" y="507020"/>
                    <a:pt x="293908" y="418107"/>
                    <a:pt x="293908" y="324776"/>
                  </a:cubicBezTo>
                  <a:cubicBezTo>
                    <a:pt x="293908" y="278112"/>
                    <a:pt x="294135" y="232551"/>
                    <a:pt x="294566" y="188548"/>
                  </a:cubicBezTo>
                  <a:lnTo>
                    <a:pt x="295487" y="126619"/>
                  </a:lnTo>
                  <a:lnTo>
                    <a:pt x="236547" y="130022"/>
                  </a:lnTo>
                  <a:cubicBezTo>
                    <a:pt x="214413" y="132603"/>
                    <a:pt x="192815" y="136426"/>
                    <a:pt x="171879" y="141395"/>
                  </a:cubicBezTo>
                  <a:lnTo>
                    <a:pt x="170698" y="141829"/>
                  </a:lnTo>
                  <a:lnTo>
                    <a:pt x="176380" y="168721"/>
                  </a:lnTo>
                  <a:cubicBezTo>
                    <a:pt x="180739" y="200015"/>
                    <a:pt x="183028" y="232418"/>
                    <a:pt x="183028" y="265605"/>
                  </a:cubicBezTo>
                  <a:cubicBezTo>
                    <a:pt x="183028" y="365168"/>
                    <a:pt x="162426" y="457661"/>
                    <a:pt x="127143" y="534386"/>
                  </a:cubicBezTo>
                  <a:lnTo>
                    <a:pt x="104532" y="574647"/>
                  </a:lnTo>
                  <a:lnTo>
                    <a:pt x="83549" y="557334"/>
                  </a:lnTo>
                  <a:lnTo>
                    <a:pt x="86118" y="553663"/>
                  </a:lnTo>
                  <a:cubicBezTo>
                    <a:pt x="127210" y="483029"/>
                    <a:pt x="154905" y="395624"/>
                    <a:pt x="162632" y="299257"/>
                  </a:cubicBezTo>
                  <a:cubicBezTo>
                    <a:pt x="165208" y="267135"/>
                    <a:pt x="165443" y="235538"/>
                    <a:pt x="163530" y="204800"/>
                  </a:cubicBezTo>
                  <a:lnTo>
                    <a:pt x="155812" y="147289"/>
                  </a:lnTo>
                  <a:lnTo>
                    <a:pt x="55208" y="184194"/>
                  </a:lnTo>
                  <a:lnTo>
                    <a:pt x="0" y="218954"/>
                  </a:lnTo>
                  <a:lnTo>
                    <a:pt x="2617" y="210521"/>
                  </a:lnTo>
                  <a:lnTo>
                    <a:pt x="26066" y="188274"/>
                  </a:lnTo>
                  <a:cubicBezTo>
                    <a:pt x="44447" y="174549"/>
                    <a:pt x="64336" y="162163"/>
                    <a:pt x="85506" y="151305"/>
                  </a:cubicBezTo>
                  <a:lnTo>
                    <a:pt x="152620" y="123507"/>
                  </a:lnTo>
                  <a:lnTo>
                    <a:pt x="151545" y="115498"/>
                  </a:lnTo>
                  <a:lnTo>
                    <a:pt x="130363" y="51357"/>
                  </a:lnTo>
                  <a:lnTo>
                    <a:pt x="143227" y="44374"/>
                  </a:lnTo>
                  <a:lnTo>
                    <a:pt x="157313" y="78483"/>
                  </a:lnTo>
                  <a:lnTo>
                    <a:pt x="166145" y="120281"/>
                  </a:lnTo>
                  <a:lnTo>
                    <a:pt x="226060" y="105996"/>
                  </a:lnTo>
                  <a:lnTo>
                    <a:pt x="295874" y="100575"/>
                  </a:lnTo>
                  <a:lnTo>
                    <a:pt x="296452" y="61664"/>
                  </a:lnTo>
                  <a:lnTo>
                    <a:pt x="298046" y="38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10" name="グループ化 509">
            <a:extLst>
              <a:ext uri="{FF2B5EF4-FFF2-40B4-BE49-F238E27FC236}">
                <a16:creationId xmlns:a16="http://schemas.microsoft.com/office/drawing/2014/main" id="{E5E5B441-90BD-4282-BB58-335F38F6E8CF}"/>
              </a:ext>
            </a:extLst>
          </p:cNvPr>
          <p:cNvGrpSpPr/>
          <p:nvPr/>
        </p:nvGrpSpPr>
        <p:grpSpPr>
          <a:xfrm>
            <a:off x="5176037" y="2797762"/>
            <a:ext cx="647989" cy="717152"/>
            <a:chOff x="5176037" y="2797762"/>
            <a:chExt cx="647989" cy="717152"/>
          </a:xfrm>
        </p:grpSpPr>
        <p:sp>
          <p:nvSpPr>
            <p:cNvPr id="491" name="楕円 490">
              <a:extLst>
                <a:ext uri="{FF2B5EF4-FFF2-40B4-BE49-F238E27FC236}">
                  <a16:creationId xmlns:a16="http://schemas.microsoft.com/office/drawing/2014/main" id="{AD1A86CF-EAA2-44E8-A942-C931B98964DF}"/>
                </a:ext>
              </a:extLst>
            </p:cNvPr>
            <p:cNvSpPr/>
            <p:nvPr/>
          </p:nvSpPr>
          <p:spPr bwMode="auto">
            <a:xfrm>
              <a:off x="5279990" y="3410578"/>
              <a:ext cx="438096" cy="10433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95" name="グループ化 494">
              <a:extLst>
                <a:ext uri="{FF2B5EF4-FFF2-40B4-BE49-F238E27FC236}">
                  <a16:creationId xmlns:a16="http://schemas.microsoft.com/office/drawing/2014/main" id="{F2F37918-775A-4429-BE89-0DD7FEC4FEDD}"/>
                </a:ext>
              </a:extLst>
            </p:cNvPr>
            <p:cNvGrpSpPr/>
            <p:nvPr/>
          </p:nvGrpSpPr>
          <p:grpSpPr>
            <a:xfrm>
              <a:off x="5176037" y="2797762"/>
              <a:ext cx="647989" cy="646001"/>
              <a:chOff x="5176037" y="943562"/>
              <a:chExt cx="647989" cy="646001"/>
            </a:xfrm>
          </p:grpSpPr>
          <p:sp>
            <p:nvSpPr>
              <p:cNvPr id="496" name="楕円 495">
                <a:extLst>
                  <a:ext uri="{FF2B5EF4-FFF2-40B4-BE49-F238E27FC236}">
                    <a16:creationId xmlns:a16="http://schemas.microsoft.com/office/drawing/2014/main" id="{0DB309D4-90B6-4A53-96D3-072117CA3ED3}"/>
                  </a:ext>
                </a:extLst>
              </p:cNvPr>
              <p:cNvSpPr/>
              <p:nvPr/>
            </p:nvSpPr>
            <p:spPr bwMode="auto">
              <a:xfrm>
                <a:off x="5178025" y="943562"/>
                <a:ext cx="646001" cy="646001"/>
              </a:xfrm>
              <a:prstGeom prst="ellipse">
                <a:avLst/>
              </a:prstGeom>
              <a:pattFill prst="pct90">
                <a:fgClr>
                  <a:srgbClr val="FF6600"/>
                </a:fgClr>
                <a:bgClr>
                  <a:srgbClr val="C00000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フリーフォーム: 図形 496">
                <a:extLst>
                  <a:ext uri="{FF2B5EF4-FFF2-40B4-BE49-F238E27FC236}">
                    <a16:creationId xmlns:a16="http://schemas.microsoft.com/office/drawing/2014/main" id="{29FFE509-7AAD-43E5-B7E8-93EF6C9328BA}"/>
                  </a:ext>
                </a:extLst>
              </p:cNvPr>
              <p:cNvSpPr/>
              <p:nvPr/>
            </p:nvSpPr>
            <p:spPr bwMode="auto">
              <a:xfrm>
                <a:off x="5178024" y="1009650"/>
                <a:ext cx="646002" cy="504406"/>
              </a:xfrm>
              <a:custGeom>
                <a:avLst/>
                <a:gdLst>
                  <a:gd name="connsiteX0" fmla="*/ 0 w 646002"/>
                  <a:gd name="connsiteY0" fmla="*/ 252203 h 504406"/>
                  <a:gd name="connsiteX1" fmla="*/ 323001 w 646002"/>
                  <a:gd name="connsiteY1" fmla="*/ 480593 h 504406"/>
                  <a:gd name="connsiteX2" fmla="*/ 646002 w 646002"/>
                  <a:gd name="connsiteY2" fmla="*/ 252203 h 504406"/>
                  <a:gd name="connsiteX3" fmla="*/ 323001 w 646002"/>
                  <a:gd name="connsiteY3" fmla="*/ 504406 h 504406"/>
                  <a:gd name="connsiteX4" fmla="*/ 0 w 646002"/>
                  <a:gd name="connsiteY4" fmla="*/ 252203 h 504406"/>
                  <a:gd name="connsiteX5" fmla="*/ 323001 w 646002"/>
                  <a:gd name="connsiteY5" fmla="*/ 0 h 504406"/>
                  <a:gd name="connsiteX6" fmla="*/ 646002 w 646002"/>
                  <a:gd name="connsiteY6" fmla="*/ 252203 h 504406"/>
                  <a:gd name="connsiteX7" fmla="*/ 323001 w 646002"/>
                  <a:gd name="connsiteY7" fmla="*/ 23813 h 504406"/>
                  <a:gd name="connsiteX8" fmla="*/ 0 w 646002"/>
                  <a:gd name="connsiteY8" fmla="*/ 252203 h 504406"/>
                  <a:gd name="connsiteX9" fmla="*/ 323001 w 646002"/>
                  <a:gd name="connsiteY9" fmla="*/ 0 h 504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6002" h="504406">
                    <a:moveTo>
                      <a:pt x="0" y="252203"/>
                    </a:moveTo>
                    <a:cubicBezTo>
                      <a:pt x="0" y="378339"/>
                      <a:pt x="144612" y="480593"/>
                      <a:pt x="323001" y="480593"/>
                    </a:cubicBezTo>
                    <a:cubicBezTo>
                      <a:pt x="501390" y="480593"/>
                      <a:pt x="646002" y="378339"/>
                      <a:pt x="646002" y="252203"/>
                    </a:cubicBezTo>
                    <a:cubicBezTo>
                      <a:pt x="646002" y="391491"/>
                      <a:pt x="501390" y="504406"/>
                      <a:pt x="323001" y="504406"/>
                    </a:cubicBezTo>
                    <a:cubicBezTo>
                      <a:pt x="144612" y="504406"/>
                      <a:pt x="0" y="391491"/>
                      <a:pt x="0" y="252203"/>
                    </a:cubicBezTo>
                    <a:close/>
                    <a:moveTo>
                      <a:pt x="323001" y="0"/>
                    </a:moveTo>
                    <a:cubicBezTo>
                      <a:pt x="501390" y="0"/>
                      <a:pt x="646002" y="112915"/>
                      <a:pt x="646002" y="252203"/>
                    </a:cubicBezTo>
                    <a:cubicBezTo>
                      <a:pt x="646002" y="126067"/>
                      <a:pt x="501390" y="23813"/>
                      <a:pt x="323001" y="23813"/>
                    </a:cubicBezTo>
                    <a:cubicBezTo>
                      <a:pt x="144612" y="23813"/>
                      <a:pt x="0" y="126067"/>
                      <a:pt x="0" y="252203"/>
                    </a:cubicBezTo>
                    <a:cubicBezTo>
                      <a:pt x="0" y="112915"/>
                      <a:pt x="144612" y="0"/>
                      <a:pt x="32300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48A58AB3-170C-4A98-8487-FAEC4FBA2221}"/>
                  </a:ext>
                </a:extLst>
              </p:cNvPr>
              <p:cNvSpPr/>
              <p:nvPr/>
            </p:nvSpPr>
            <p:spPr bwMode="auto">
              <a:xfrm>
                <a:off x="5176037" y="1251333"/>
                <a:ext cx="646002" cy="21040"/>
              </a:xfrm>
              <a:custGeom>
                <a:avLst/>
                <a:gdLst>
                  <a:gd name="connsiteX0" fmla="*/ 324988 w 646002"/>
                  <a:gd name="connsiteY0" fmla="*/ 0 h 21040"/>
                  <a:gd name="connsiteX1" fmla="*/ 588102 w 646002"/>
                  <a:gd name="connsiteY1" fmla="*/ 2544 h 21040"/>
                  <a:gd name="connsiteX2" fmla="*/ 644872 w 646002"/>
                  <a:gd name="connsiteY2" fmla="*/ 4020 h 21040"/>
                  <a:gd name="connsiteX3" fmla="*/ 646002 w 646002"/>
                  <a:gd name="connsiteY3" fmla="*/ 15230 h 21040"/>
                  <a:gd name="connsiteX4" fmla="*/ 645824 w 646002"/>
                  <a:gd name="connsiteY4" fmla="*/ 16995 h 21040"/>
                  <a:gd name="connsiteX5" fmla="*/ 588102 w 646002"/>
                  <a:gd name="connsiteY5" fmla="*/ 18496 h 21040"/>
                  <a:gd name="connsiteX6" fmla="*/ 324988 w 646002"/>
                  <a:gd name="connsiteY6" fmla="*/ 21040 h 21040"/>
                  <a:gd name="connsiteX7" fmla="*/ 61876 w 646002"/>
                  <a:gd name="connsiteY7" fmla="*/ 18496 h 21040"/>
                  <a:gd name="connsiteX8" fmla="*/ 168 w 646002"/>
                  <a:gd name="connsiteY8" fmla="*/ 16891 h 21040"/>
                  <a:gd name="connsiteX9" fmla="*/ 0 w 646002"/>
                  <a:gd name="connsiteY9" fmla="*/ 15230 h 21040"/>
                  <a:gd name="connsiteX10" fmla="*/ 1120 w 646002"/>
                  <a:gd name="connsiteY10" fmla="*/ 4124 h 21040"/>
                  <a:gd name="connsiteX11" fmla="*/ 61876 w 646002"/>
                  <a:gd name="connsiteY11" fmla="*/ 2544 h 21040"/>
                  <a:gd name="connsiteX12" fmla="*/ 324988 w 646002"/>
                  <a:gd name="connsiteY12" fmla="*/ 0 h 21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46002" h="21040">
                    <a:moveTo>
                      <a:pt x="324988" y="0"/>
                    </a:moveTo>
                    <a:cubicBezTo>
                      <a:pt x="418319" y="0"/>
                      <a:pt x="507232" y="906"/>
                      <a:pt x="588102" y="2544"/>
                    </a:cubicBezTo>
                    <a:lnTo>
                      <a:pt x="644872" y="4020"/>
                    </a:lnTo>
                    <a:lnTo>
                      <a:pt x="646002" y="15230"/>
                    </a:lnTo>
                    <a:lnTo>
                      <a:pt x="645824" y="16995"/>
                    </a:lnTo>
                    <a:lnTo>
                      <a:pt x="588102" y="18496"/>
                    </a:lnTo>
                    <a:cubicBezTo>
                      <a:pt x="507232" y="20134"/>
                      <a:pt x="418319" y="21040"/>
                      <a:pt x="324988" y="21040"/>
                    </a:cubicBezTo>
                    <a:cubicBezTo>
                      <a:pt x="231659" y="21040"/>
                      <a:pt x="142747" y="20134"/>
                      <a:pt x="61876" y="18496"/>
                    </a:cubicBezTo>
                    <a:lnTo>
                      <a:pt x="168" y="16891"/>
                    </a:lnTo>
                    <a:lnTo>
                      <a:pt x="0" y="15230"/>
                    </a:lnTo>
                    <a:lnTo>
                      <a:pt x="1120" y="4124"/>
                    </a:lnTo>
                    <a:lnTo>
                      <a:pt x="61876" y="2544"/>
                    </a:lnTo>
                    <a:cubicBezTo>
                      <a:pt x="142747" y="906"/>
                      <a:pt x="231659" y="0"/>
                      <a:pt x="32498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11" name="グループ化 510">
            <a:extLst>
              <a:ext uri="{FF2B5EF4-FFF2-40B4-BE49-F238E27FC236}">
                <a16:creationId xmlns:a16="http://schemas.microsoft.com/office/drawing/2014/main" id="{FD6D4A62-E48B-4539-AAEE-892DA83862A1}"/>
              </a:ext>
            </a:extLst>
          </p:cNvPr>
          <p:cNvGrpSpPr/>
          <p:nvPr/>
        </p:nvGrpSpPr>
        <p:grpSpPr>
          <a:xfrm>
            <a:off x="5176037" y="3609939"/>
            <a:ext cx="647989" cy="709838"/>
            <a:chOff x="5176037" y="3609939"/>
            <a:chExt cx="647989" cy="709838"/>
          </a:xfrm>
        </p:grpSpPr>
        <p:sp>
          <p:nvSpPr>
            <p:cNvPr id="493" name="楕円 492">
              <a:extLst>
                <a:ext uri="{FF2B5EF4-FFF2-40B4-BE49-F238E27FC236}">
                  <a16:creationId xmlns:a16="http://schemas.microsoft.com/office/drawing/2014/main" id="{21FD2E87-C563-498D-8A06-C722AEA2D38D}"/>
                </a:ext>
              </a:extLst>
            </p:cNvPr>
            <p:cNvSpPr/>
            <p:nvPr/>
          </p:nvSpPr>
          <p:spPr bwMode="auto">
            <a:xfrm>
              <a:off x="5279990" y="4215441"/>
              <a:ext cx="438096" cy="10433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99" name="グループ化 498">
              <a:extLst>
                <a:ext uri="{FF2B5EF4-FFF2-40B4-BE49-F238E27FC236}">
                  <a16:creationId xmlns:a16="http://schemas.microsoft.com/office/drawing/2014/main" id="{8AAFFAD7-4BEE-4344-8D7D-193F5A1AE870}"/>
                </a:ext>
              </a:extLst>
            </p:cNvPr>
            <p:cNvGrpSpPr/>
            <p:nvPr/>
          </p:nvGrpSpPr>
          <p:grpSpPr>
            <a:xfrm>
              <a:off x="5176037" y="3609939"/>
              <a:ext cx="647989" cy="646001"/>
              <a:chOff x="5176037" y="943562"/>
              <a:chExt cx="647989" cy="646001"/>
            </a:xfrm>
          </p:grpSpPr>
          <p:sp>
            <p:nvSpPr>
              <p:cNvPr id="500" name="楕円 499">
                <a:extLst>
                  <a:ext uri="{FF2B5EF4-FFF2-40B4-BE49-F238E27FC236}">
                    <a16:creationId xmlns:a16="http://schemas.microsoft.com/office/drawing/2014/main" id="{3011CF3E-78FB-42CA-A629-0139E4130619}"/>
                  </a:ext>
                </a:extLst>
              </p:cNvPr>
              <p:cNvSpPr/>
              <p:nvPr/>
            </p:nvSpPr>
            <p:spPr bwMode="auto">
              <a:xfrm>
                <a:off x="5178025" y="943562"/>
                <a:ext cx="646001" cy="64600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92D43603-EA93-480B-AA45-5E106C4391A5}"/>
                  </a:ext>
                </a:extLst>
              </p:cNvPr>
              <p:cNvSpPr/>
              <p:nvPr/>
            </p:nvSpPr>
            <p:spPr bwMode="auto">
              <a:xfrm>
                <a:off x="5178024" y="1009650"/>
                <a:ext cx="646002" cy="504406"/>
              </a:xfrm>
              <a:custGeom>
                <a:avLst/>
                <a:gdLst>
                  <a:gd name="connsiteX0" fmla="*/ 0 w 646002"/>
                  <a:gd name="connsiteY0" fmla="*/ 252203 h 504406"/>
                  <a:gd name="connsiteX1" fmla="*/ 323001 w 646002"/>
                  <a:gd name="connsiteY1" fmla="*/ 480593 h 504406"/>
                  <a:gd name="connsiteX2" fmla="*/ 646002 w 646002"/>
                  <a:gd name="connsiteY2" fmla="*/ 252203 h 504406"/>
                  <a:gd name="connsiteX3" fmla="*/ 323001 w 646002"/>
                  <a:gd name="connsiteY3" fmla="*/ 504406 h 504406"/>
                  <a:gd name="connsiteX4" fmla="*/ 0 w 646002"/>
                  <a:gd name="connsiteY4" fmla="*/ 252203 h 504406"/>
                  <a:gd name="connsiteX5" fmla="*/ 323001 w 646002"/>
                  <a:gd name="connsiteY5" fmla="*/ 0 h 504406"/>
                  <a:gd name="connsiteX6" fmla="*/ 646002 w 646002"/>
                  <a:gd name="connsiteY6" fmla="*/ 252203 h 504406"/>
                  <a:gd name="connsiteX7" fmla="*/ 323001 w 646002"/>
                  <a:gd name="connsiteY7" fmla="*/ 23813 h 504406"/>
                  <a:gd name="connsiteX8" fmla="*/ 0 w 646002"/>
                  <a:gd name="connsiteY8" fmla="*/ 252203 h 504406"/>
                  <a:gd name="connsiteX9" fmla="*/ 323001 w 646002"/>
                  <a:gd name="connsiteY9" fmla="*/ 0 h 504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6002" h="504406">
                    <a:moveTo>
                      <a:pt x="0" y="252203"/>
                    </a:moveTo>
                    <a:cubicBezTo>
                      <a:pt x="0" y="378339"/>
                      <a:pt x="144612" y="480593"/>
                      <a:pt x="323001" y="480593"/>
                    </a:cubicBezTo>
                    <a:cubicBezTo>
                      <a:pt x="501390" y="480593"/>
                      <a:pt x="646002" y="378339"/>
                      <a:pt x="646002" y="252203"/>
                    </a:cubicBezTo>
                    <a:cubicBezTo>
                      <a:pt x="646002" y="391491"/>
                      <a:pt x="501390" y="504406"/>
                      <a:pt x="323001" y="504406"/>
                    </a:cubicBezTo>
                    <a:cubicBezTo>
                      <a:pt x="144612" y="504406"/>
                      <a:pt x="0" y="391491"/>
                      <a:pt x="0" y="252203"/>
                    </a:cubicBezTo>
                    <a:close/>
                    <a:moveTo>
                      <a:pt x="323001" y="0"/>
                    </a:moveTo>
                    <a:cubicBezTo>
                      <a:pt x="501390" y="0"/>
                      <a:pt x="646002" y="112915"/>
                      <a:pt x="646002" y="252203"/>
                    </a:cubicBezTo>
                    <a:cubicBezTo>
                      <a:pt x="646002" y="126067"/>
                      <a:pt x="501390" y="23813"/>
                      <a:pt x="323001" y="23813"/>
                    </a:cubicBezTo>
                    <a:cubicBezTo>
                      <a:pt x="144612" y="23813"/>
                      <a:pt x="0" y="126067"/>
                      <a:pt x="0" y="252203"/>
                    </a:cubicBezTo>
                    <a:cubicBezTo>
                      <a:pt x="0" y="112915"/>
                      <a:pt x="144612" y="0"/>
                      <a:pt x="32300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フリーフォーム: 図形 501">
                <a:extLst>
                  <a:ext uri="{FF2B5EF4-FFF2-40B4-BE49-F238E27FC236}">
                    <a16:creationId xmlns:a16="http://schemas.microsoft.com/office/drawing/2014/main" id="{310AA3CE-EDEB-4F57-981B-C3738D14F447}"/>
                  </a:ext>
                </a:extLst>
              </p:cNvPr>
              <p:cNvSpPr/>
              <p:nvPr/>
            </p:nvSpPr>
            <p:spPr bwMode="auto">
              <a:xfrm>
                <a:off x="5176037" y="1251333"/>
                <a:ext cx="646002" cy="21040"/>
              </a:xfrm>
              <a:custGeom>
                <a:avLst/>
                <a:gdLst>
                  <a:gd name="connsiteX0" fmla="*/ 324988 w 646002"/>
                  <a:gd name="connsiteY0" fmla="*/ 0 h 21040"/>
                  <a:gd name="connsiteX1" fmla="*/ 588102 w 646002"/>
                  <a:gd name="connsiteY1" fmla="*/ 2544 h 21040"/>
                  <a:gd name="connsiteX2" fmla="*/ 644872 w 646002"/>
                  <a:gd name="connsiteY2" fmla="*/ 4020 h 21040"/>
                  <a:gd name="connsiteX3" fmla="*/ 646002 w 646002"/>
                  <a:gd name="connsiteY3" fmla="*/ 15230 h 21040"/>
                  <a:gd name="connsiteX4" fmla="*/ 645824 w 646002"/>
                  <a:gd name="connsiteY4" fmla="*/ 16995 h 21040"/>
                  <a:gd name="connsiteX5" fmla="*/ 588102 w 646002"/>
                  <a:gd name="connsiteY5" fmla="*/ 18496 h 21040"/>
                  <a:gd name="connsiteX6" fmla="*/ 324988 w 646002"/>
                  <a:gd name="connsiteY6" fmla="*/ 21040 h 21040"/>
                  <a:gd name="connsiteX7" fmla="*/ 61876 w 646002"/>
                  <a:gd name="connsiteY7" fmla="*/ 18496 h 21040"/>
                  <a:gd name="connsiteX8" fmla="*/ 168 w 646002"/>
                  <a:gd name="connsiteY8" fmla="*/ 16891 h 21040"/>
                  <a:gd name="connsiteX9" fmla="*/ 0 w 646002"/>
                  <a:gd name="connsiteY9" fmla="*/ 15230 h 21040"/>
                  <a:gd name="connsiteX10" fmla="*/ 1120 w 646002"/>
                  <a:gd name="connsiteY10" fmla="*/ 4124 h 21040"/>
                  <a:gd name="connsiteX11" fmla="*/ 61876 w 646002"/>
                  <a:gd name="connsiteY11" fmla="*/ 2544 h 21040"/>
                  <a:gd name="connsiteX12" fmla="*/ 324988 w 646002"/>
                  <a:gd name="connsiteY12" fmla="*/ 0 h 21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46002" h="21040">
                    <a:moveTo>
                      <a:pt x="324988" y="0"/>
                    </a:moveTo>
                    <a:cubicBezTo>
                      <a:pt x="418319" y="0"/>
                      <a:pt x="507232" y="906"/>
                      <a:pt x="588102" y="2544"/>
                    </a:cubicBezTo>
                    <a:lnTo>
                      <a:pt x="644872" y="4020"/>
                    </a:lnTo>
                    <a:lnTo>
                      <a:pt x="646002" y="15230"/>
                    </a:lnTo>
                    <a:lnTo>
                      <a:pt x="645824" y="16995"/>
                    </a:lnTo>
                    <a:lnTo>
                      <a:pt x="588102" y="18496"/>
                    </a:lnTo>
                    <a:cubicBezTo>
                      <a:pt x="507232" y="20134"/>
                      <a:pt x="418319" y="21040"/>
                      <a:pt x="324988" y="21040"/>
                    </a:cubicBezTo>
                    <a:cubicBezTo>
                      <a:pt x="231659" y="21040"/>
                      <a:pt x="142747" y="20134"/>
                      <a:pt x="61876" y="18496"/>
                    </a:cubicBezTo>
                    <a:lnTo>
                      <a:pt x="168" y="16891"/>
                    </a:lnTo>
                    <a:lnTo>
                      <a:pt x="0" y="15230"/>
                    </a:lnTo>
                    <a:lnTo>
                      <a:pt x="1120" y="4124"/>
                    </a:lnTo>
                    <a:lnTo>
                      <a:pt x="61876" y="2544"/>
                    </a:lnTo>
                    <a:cubicBezTo>
                      <a:pt x="142747" y="906"/>
                      <a:pt x="231659" y="0"/>
                      <a:pt x="32498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09" name="グループ化 508">
            <a:extLst>
              <a:ext uri="{FF2B5EF4-FFF2-40B4-BE49-F238E27FC236}">
                <a16:creationId xmlns:a16="http://schemas.microsoft.com/office/drawing/2014/main" id="{AC97001D-C2DC-4BD7-B31A-B91C9D6B26A0}"/>
              </a:ext>
            </a:extLst>
          </p:cNvPr>
          <p:cNvGrpSpPr/>
          <p:nvPr/>
        </p:nvGrpSpPr>
        <p:grpSpPr>
          <a:xfrm>
            <a:off x="6155925" y="2797762"/>
            <a:ext cx="646001" cy="717152"/>
            <a:chOff x="6155925" y="2797762"/>
            <a:chExt cx="646001" cy="717152"/>
          </a:xfrm>
        </p:grpSpPr>
        <p:sp>
          <p:nvSpPr>
            <p:cNvPr id="492" name="楕円 491">
              <a:extLst>
                <a:ext uri="{FF2B5EF4-FFF2-40B4-BE49-F238E27FC236}">
                  <a16:creationId xmlns:a16="http://schemas.microsoft.com/office/drawing/2014/main" id="{A797DCEF-56C5-420B-BDDB-4600DF35CE91}"/>
                </a:ext>
              </a:extLst>
            </p:cNvPr>
            <p:cNvSpPr/>
            <p:nvPr/>
          </p:nvSpPr>
          <p:spPr bwMode="auto">
            <a:xfrm>
              <a:off x="6259877" y="3410578"/>
              <a:ext cx="438096" cy="10433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03" name="グループ化 502">
              <a:extLst>
                <a:ext uri="{FF2B5EF4-FFF2-40B4-BE49-F238E27FC236}">
                  <a16:creationId xmlns:a16="http://schemas.microsoft.com/office/drawing/2014/main" id="{76463BDE-C5E4-4265-8B06-352CC912D51A}"/>
                </a:ext>
              </a:extLst>
            </p:cNvPr>
            <p:cNvGrpSpPr/>
            <p:nvPr/>
          </p:nvGrpSpPr>
          <p:grpSpPr>
            <a:xfrm>
              <a:off x="6155925" y="2797762"/>
              <a:ext cx="646001" cy="646001"/>
              <a:chOff x="6155925" y="943562"/>
              <a:chExt cx="646001" cy="646001"/>
            </a:xfrm>
          </p:grpSpPr>
          <p:sp>
            <p:nvSpPr>
              <p:cNvPr id="504" name="楕円 503">
                <a:extLst>
                  <a:ext uri="{FF2B5EF4-FFF2-40B4-BE49-F238E27FC236}">
                    <a16:creationId xmlns:a16="http://schemas.microsoft.com/office/drawing/2014/main" id="{2EECFF6C-B292-4267-9191-34574FB8835E}"/>
                  </a:ext>
                </a:extLst>
              </p:cNvPr>
              <p:cNvSpPr/>
              <p:nvPr/>
            </p:nvSpPr>
            <p:spPr bwMode="auto">
              <a:xfrm>
                <a:off x="6155925" y="943562"/>
                <a:ext cx="646001" cy="646001"/>
              </a:xfrm>
              <a:prstGeom prst="ellipse">
                <a:avLst/>
              </a:prstGeom>
              <a:pattFill prst="pct90">
                <a:fgClr>
                  <a:srgbClr val="FF6600"/>
                </a:fgClr>
                <a:bgClr>
                  <a:srgbClr val="C00000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C3B22AFD-0312-407B-9091-5549B7D4F41C}"/>
                  </a:ext>
                </a:extLst>
              </p:cNvPr>
              <p:cNvSpPr/>
              <p:nvPr/>
            </p:nvSpPr>
            <p:spPr bwMode="auto">
              <a:xfrm>
                <a:off x="6174497" y="943826"/>
                <a:ext cx="608858" cy="645527"/>
              </a:xfrm>
              <a:custGeom>
                <a:avLst/>
                <a:gdLst>
                  <a:gd name="connsiteX0" fmla="*/ 301815 w 608858"/>
                  <a:gd name="connsiteY0" fmla="*/ 0 h 645527"/>
                  <a:gd name="connsiteX1" fmla="*/ 310824 w 608858"/>
                  <a:gd name="connsiteY1" fmla="*/ 908 h 645527"/>
                  <a:gd name="connsiteX2" fmla="*/ 312404 w 608858"/>
                  <a:gd name="connsiteY2" fmla="*/ 61664 h 645527"/>
                  <a:gd name="connsiteX3" fmla="*/ 312983 w 608858"/>
                  <a:gd name="connsiteY3" fmla="*/ 100574 h 645527"/>
                  <a:gd name="connsiteX4" fmla="*/ 382802 w 608858"/>
                  <a:gd name="connsiteY4" fmla="*/ 105996 h 645527"/>
                  <a:gd name="connsiteX5" fmla="*/ 431760 w 608858"/>
                  <a:gd name="connsiteY5" fmla="*/ 117669 h 645527"/>
                  <a:gd name="connsiteX6" fmla="*/ 440040 w 608858"/>
                  <a:gd name="connsiteY6" fmla="*/ 78483 h 645527"/>
                  <a:gd name="connsiteX7" fmla="*/ 456233 w 608858"/>
                  <a:gd name="connsiteY7" fmla="*/ 39273 h 645527"/>
                  <a:gd name="connsiteX8" fmla="*/ 468741 w 608858"/>
                  <a:gd name="connsiteY8" fmla="*/ 46062 h 645527"/>
                  <a:gd name="connsiteX9" fmla="*/ 445809 w 608858"/>
                  <a:gd name="connsiteY9" fmla="*/ 115498 h 645527"/>
                  <a:gd name="connsiteX10" fmla="*/ 445091 w 608858"/>
                  <a:gd name="connsiteY10" fmla="*/ 120847 h 645527"/>
                  <a:gd name="connsiteX11" fmla="*/ 456234 w 608858"/>
                  <a:gd name="connsiteY11" fmla="*/ 123504 h 645527"/>
                  <a:gd name="connsiteX12" fmla="*/ 582795 w 608858"/>
                  <a:gd name="connsiteY12" fmla="*/ 188274 h 645527"/>
                  <a:gd name="connsiteX13" fmla="*/ 606240 w 608858"/>
                  <a:gd name="connsiteY13" fmla="*/ 210517 h 645527"/>
                  <a:gd name="connsiteX14" fmla="*/ 607990 w 608858"/>
                  <a:gd name="connsiteY14" fmla="*/ 216153 h 645527"/>
                  <a:gd name="connsiteX15" fmla="*/ 608858 w 608858"/>
                  <a:gd name="connsiteY15" fmla="*/ 218952 h 645527"/>
                  <a:gd name="connsiteX16" fmla="*/ 553652 w 608858"/>
                  <a:gd name="connsiteY16" fmla="*/ 184194 h 645527"/>
                  <a:gd name="connsiteX17" fmla="*/ 442082 w 608858"/>
                  <a:gd name="connsiteY17" fmla="*/ 143266 h 645527"/>
                  <a:gd name="connsiteX18" fmla="*/ 433823 w 608858"/>
                  <a:gd name="connsiteY18" fmla="*/ 204800 h 645527"/>
                  <a:gd name="connsiteX19" fmla="*/ 434721 w 608858"/>
                  <a:gd name="connsiteY19" fmla="*/ 299257 h 645527"/>
                  <a:gd name="connsiteX20" fmla="*/ 511236 w 608858"/>
                  <a:gd name="connsiteY20" fmla="*/ 553663 h 645527"/>
                  <a:gd name="connsiteX21" fmla="*/ 518016 w 608858"/>
                  <a:gd name="connsiteY21" fmla="*/ 563352 h 645527"/>
                  <a:gd name="connsiteX22" fmla="*/ 496465 w 608858"/>
                  <a:gd name="connsiteY22" fmla="*/ 581134 h 645527"/>
                  <a:gd name="connsiteX23" fmla="*/ 470210 w 608858"/>
                  <a:gd name="connsiteY23" fmla="*/ 534386 h 645527"/>
                  <a:gd name="connsiteX24" fmla="*/ 414325 w 608858"/>
                  <a:gd name="connsiteY24" fmla="*/ 265605 h 645527"/>
                  <a:gd name="connsiteX25" fmla="*/ 420973 w 608858"/>
                  <a:gd name="connsiteY25" fmla="*/ 168721 h 645527"/>
                  <a:gd name="connsiteX26" fmla="*/ 427114 w 608858"/>
                  <a:gd name="connsiteY26" fmla="*/ 139660 h 645527"/>
                  <a:gd name="connsiteX27" fmla="*/ 372313 w 608858"/>
                  <a:gd name="connsiteY27" fmla="*/ 130022 h 645527"/>
                  <a:gd name="connsiteX28" fmla="*/ 313370 w 608858"/>
                  <a:gd name="connsiteY28" fmla="*/ 126619 h 645527"/>
                  <a:gd name="connsiteX29" fmla="*/ 314291 w 608858"/>
                  <a:gd name="connsiteY29" fmla="*/ 188548 h 645527"/>
                  <a:gd name="connsiteX30" fmla="*/ 314948 w 608858"/>
                  <a:gd name="connsiteY30" fmla="*/ 324776 h 645527"/>
                  <a:gd name="connsiteX31" fmla="*/ 312404 w 608858"/>
                  <a:gd name="connsiteY31" fmla="*/ 587890 h 645527"/>
                  <a:gd name="connsiteX32" fmla="*/ 310928 w 608858"/>
                  <a:gd name="connsiteY32" fmla="*/ 644660 h 645527"/>
                  <a:gd name="connsiteX33" fmla="*/ 302332 w 608858"/>
                  <a:gd name="connsiteY33" fmla="*/ 645527 h 645527"/>
                  <a:gd name="connsiteX34" fmla="*/ 297940 w 608858"/>
                  <a:gd name="connsiteY34" fmla="*/ 645084 h 645527"/>
                  <a:gd name="connsiteX35" fmla="*/ 296452 w 608858"/>
                  <a:gd name="connsiteY35" fmla="*/ 587890 h 645527"/>
                  <a:gd name="connsiteX36" fmla="*/ 293908 w 608858"/>
                  <a:gd name="connsiteY36" fmla="*/ 324776 h 645527"/>
                  <a:gd name="connsiteX37" fmla="*/ 294566 w 608858"/>
                  <a:gd name="connsiteY37" fmla="*/ 188548 h 645527"/>
                  <a:gd name="connsiteX38" fmla="*/ 295487 w 608858"/>
                  <a:gd name="connsiteY38" fmla="*/ 126619 h 645527"/>
                  <a:gd name="connsiteX39" fmla="*/ 236547 w 608858"/>
                  <a:gd name="connsiteY39" fmla="*/ 130022 h 645527"/>
                  <a:gd name="connsiteX40" fmla="*/ 171879 w 608858"/>
                  <a:gd name="connsiteY40" fmla="*/ 141395 h 645527"/>
                  <a:gd name="connsiteX41" fmla="*/ 170698 w 608858"/>
                  <a:gd name="connsiteY41" fmla="*/ 141829 h 645527"/>
                  <a:gd name="connsiteX42" fmla="*/ 176380 w 608858"/>
                  <a:gd name="connsiteY42" fmla="*/ 168721 h 645527"/>
                  <a:gd name="connsiteX43" fmla="*/ 183028 w 608858"/>
                  <a:gd name="connsiteY43" fmla="*/ 265605 h 645527"/>
                  <a:gd name="connsiteX44" fmla="*/ 127143 w 608858"/>
                  <a:gd name="connsiteY44" fmla="*/ 534386 h 645527"/>
                  <a:gd name="connsiteX45" fmla="*/ 104532 w 608858"/>
                  <a:gd name="connsiteY45" fmla="*/ 574647 h 645527"/>
                  <a:gd name="connsiteX46" fmla="*/ 83549 w 608858"/>
                  <a:gd name="connsiteY46" fmla="*/ 557334 h 645527"/>
                  <a:gd name="connsiteX47" fmla="*/ 86118 w 608858"/>
                  <a:gd name="connsiteY47" fmla="*/ 553663 h 645527"/>
                  <a:gd name="connsiteX48" fmla="*/ 162632 w 608858"/>
                  <a:gd name="connsiteY48" fmla="*/ 299257 h 645527"/>
                  <a:gd name="connsiteX49" fmla="*/ 163530 w 608858"/>
                  <a:gd name="connsiteY49" fmla="*/ 204800 h 645527"/>
                  <a:gd name="connsiteX50" fmla="*/ 155812 w 608858"/>
                  <a:gd name="connsiteY50" fmla="*/ 147289 h 645527"/>
                  <a:gd name="connsiteX51" fmla="*/ 55208 w 608858"/>
                  <a:gd name="connsiteY51" fmla="*/ 184194 h 645527"/>
                  <a:gd name="connsiteX52" fmla="*/ 0 w 608858"/>
                  <a:gd name="connsiteY52" fmla="*/ 218954 h 645527"/>
                  <a:gd name="connsiteX53" fmla="*/ 2617 w 608858"/>
                  <a:gd name="connsiteY53" fmla="*/ 210521 h 645527"/>
                  <a:gd name="connsiteX54" fmla="*/ 26066 w 608858"/>
                  <a:gd name="connsiteY54" fmla="*/ 188274 h 645527"/>
                  <a:gd name="connsiteX55" fmla="*/ 85506 w 608858"/>
                  <a:gd name="connsiteY55" fmla="*/ 151305 h 645527"/>
                  <a:gd name="connsiteX56" fmla="*/ 152620 w 608858"/>
                  <a:gd name="connsiteY56" fmla="*/ 123507 h 645527"/>
                  <a:gd name="connsiteX57" fmla="*/ 151545 w 608858"/>
                  <a:gd name="connsiteY57" fmla="*/ 115498 h 645527"/>
                  <a:gd name="connsiteX58" fmla="*/ 130363 w 608858"/>
                  <a:gd name="connsiteY58" fmla="*/ 51357 h 645527"/>
                  <a:gd name="connsiteX59" fmla="*/ 143227 w 608858"/>
                  <a:gd name="connsiteY59" fmla="*/ 44374 h 645527"/>
                  <a:gd name="connsiteX60" fmla="*/ 157313 w 608858"/>
                  <a:gd name="connsiteY60" fmla="*/ 78483 h 645527"/>
                  <a:gd name="connsiteX61" fmla="*/ 166145 w 608858"/>
                  <a:gd name="connsiteY61" fmla="*/ 120281 h 645527"/>
                  <a:gd name="connsiteX62" fmla="*/ 226060 w 608858"/>
                  <a:gd name="connsiteY62" fmla="*/ 105996 h 645527"/>
                  <a:gd name="connsiteX63" fmla="*/ 295874 w 608858"/>
                  <a:gd name="connsiteY63" fmla="*/ 100575 h 645527"/>
                  <a:gd name="connsiteX64" fmla="*/ 296452 w 608858"/>
                  <a:gd name="connsiteY64" fmla="*/ 61664 h 645527"/>
                  <a:gd name="connsiteX65" fmla="*/ 298046 w 608858"/>
                  <a:gd name="connsiteY65" fmla="*/ 380 h 6455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608858" h="645527">
                    <a:moveTo>
                      <a:pt x="301815" y="0"/>
                    </a:moveTo>
                    <a:lnTo>
                      <a:pt x="310824" y="908"/>
                    </a:lnTo>
                    <a:lnTo>
                      <a:pt x="312404" y="61664"/>
                    </a:lnTo>
                    <a:lnTo>
                      <a:pt x="312983" y="100574"/>
                    </a:lnTo>
                    <a:lnTo>
                      <a:pt x="382802" y="105996"/>
                    </a:lnTo>
                    <a:lnTo>
                      <a:pt x="431760" y="117669"/>
                    </a:lnTo>
                    <a:lnTo>
                      <a:pt x="440040" y="78483"/>
                    </a:lnTo>
                    <a:lnTo>
                      <a:pt x="456233" y="39273"/>
                    </a:lnTo>
                    <a:lnTo>
                      <a:pt x="468741" y="46062"/>
                    </a:lnTo>
                    <a:lnTo>
                      <a:pt x="445809" y="115498"/>
                    </a:lnTo>
                    <a:lnTo>
                      <a:pt x="445091" y="120847"/>
                    </a:lnTo>
                    <a:lnTo>
                      <a:pt x="456234" y="123504"/>
                    </a:lnTo>
                    <a:cubicBezTo>
                      <a:pt x="503238" y="138732"/>
                      <a:pt x="546035" y="160823"/>
                      <a:pt x="582795" y="188274"/>
                    </a:cubicBezTo>
                    <a:lnTo>
                      <a:pt x="606240" y="210517"/>
                    </a:lnTo>
                    <a:lnTo>
                      <a:pt x="607990" y="216153"/>
                    </a:lnTo>
                    <a:lnTo>
                      <a:pt x="608858" y="218952"/>
                    </a:lnTo>
                    <a:lnTo>
                      <a:pt x="553652" y="184194"/>
                    </a:lnTo>
                    <a:lnTo>
                      <a:pt x="442082" y="143266"/>
                    </a:lnTo>
                    <a:lnTo>
                      <a:pt x="433823" y="204800"/>
                    </a:lnTo>
                    <a:cubicBezTo>
                      <a:pt x="431911" y="235538"/>
                      <a:pt x="432146" y="267135"/>
                      <a:pt x="434721" y="299257"/>
                    </a:cubicBezTo>
                    <a:cubicBezTo>
                      <a:pt x="442448" y="395624"/>
                      <a:pt x="470144" y="483029"/>
                      <a:pt x="511236" y="553663"/>
                    </a:cubicBezTo>
                    <a:lnTo>
                      <a:pt x="518016" y="563352"/>
                    </a:lnTo>
                    <a:lnTo>
                      <a:pt x="496465" y="581134"/>
                    </a:lnTo>
                    <a:lnTo>
                      <a:pt x="470210" y="534386"/>
                    </a:lnTo>
                    <a:cubicBezTo>
                      <a:pt x="434927" y="457661"/>
                      <a:pt x="414325" y="365168"/>
                      <a:pt x="414325" y="265605"/>
                    </a:cubicBezTo>
                    <a:cubicBezTo>
                      <a:pt x="414325" y="232418"/>
                      <a:pt x="416614" y="200015"/>
                      <a:pt x="420973" y="168721"/>
                    </a:cubicBezTo>
                    <a:lnTo>
                      <a:pt x="427114" y="139660"/>
                    </a:lnTo>
                    <a:lnTo>
                      <a:pt x="372313" y="130022"/>
                    </a:lnTo>
                    <a:lnTo>
                      <a:pt x="313370" y="126619"/>
                    </a:lnTo>
                    <a:lnTo>
                      <a:pt x="314291" y="188548"/>
                    </a:lnTo>
                    <a:cubicBezTo>
                      <a:pt x="314722" y="232551"/>
                      <a:pt x="314948" y="278112"/>
                      <a:pt x="314948" y="324776"/>
                    </a:cubicBezTo>
                    <a:cubicBezTo>
                      <a:pt x="314948" y="418107"/>
                      <a:pt x="314042" y="507020"/>
                      <a:pt x="312404" y="587890"/>
                    </a:cubicBezTo>
                    <a:lnTo>
                      <a:pt x="310928" y="644660"/>
                    </a:lnTo>
                    <a:lnTo>
                      <a:pt x="302332" y="645527"/>
                    </a:lnTo>
                    <a:lnTo>
                      <a:pt x="297940" y="645084"/>
                    </a:lnTo>
                    <a:lnTo>
                      <a:pt x="296452" y="587890"/>
                    </a:lnTo>
                    <a:cubicBezTo>
                      <a:pt x="294814" y="507020"/>
                      <a:pt x="293908" y="418107"/>
                      <a:pt x="293908" y="324776"/>
                    </a:cubicBezTo>
                    <a:cubicBezTo>
                      <a:pt x="293908" y="278112"/>
                      <a:pt x="294135" y="232551"/>
                      <a:pt x="294566" y="188548"/>
                    </a:cubicBezTo>
                    <a:lnTo>
                      <a:pt x="295487" y="126619"/>
                    </a:lnTo>
                    <a:lnTo>
                      <a:pt x="236547" y="130022"/>
                    </a:lnTo>
                    <a:cubicBezTo>
                      <a:pt x="214413" y="132603"/>
                      <a:pt x="192815" y="136426"/>
                      <a:pt x="171879" y="141395"/>
                    </a:cubicBezTo>
                    <a:lnTo>
                      <a:pt x="170698" y="141829"/>
                    </a:lnTo>
                    <a:lnTo>
                      <a:pt x="176380" y="168721"/>
                    </a:lnTo>
                    <a:cubicBezTo>
                      <a:pt x="180739" y="200015"/>
                      <a:pt x="183028" y="232418"/>
                      <a:pt x="183028" y="265605"/>
                    </a:cubicBezTo>
                    <a:cubicBezTo>
                      <a:pt x="183028" y="365168"/>
                      <a:pt x="162426" y="457661"/>
                      <a:pt x="127143" y="534386"/>
                    </a:cubicBezTo>
                    <a:lnTo>
                      <a:pt x="104532" y="574647"/>
                    </a:lnTo>
                    <a:lnTo>
                      <a:pt x="83549" y="557334"/>
                    </a:lnTo>
                    <a:lnTo>
                      <a:pt x="86118" y="553663"/>
                    </a:lnTo>
                    <a:cubicBezTo>
                      <a:pt x="127210" y="483029"/>
                      <a:pt x="154905" y="395624"/>
                      <a:pt x="162632" y="299257"/>
                    </a:cubicBezTo>
                    <a:cubicBezTo>
                      <a:pt x="165208" y="267135"/>
                      <a:pt x="165443" y="235538"/>
                      <a:pt x="163530" y="204800"/>
                    </a:cubicBezTo>
                    <a:lnTo>
                      <a:pt x="155812" y="147289"/>
                    </a:lnTo>
                    <a:lnTo>
                      <a:pt x="55208" y="184194"/>
                    </a:lnTo>
                    <a:lnTo>
                      <a:pt x="0" y="218954"/>
                    </a:lnTo>
                    <a:lnTo>
                      <a:pt x="2617" y="210521"/>
                    </a:lnTo>
                    <a:lnTo>
                      <a:pt x="26066" y="188274"/>
                    </a:lnTo>
                    <a:cubicBezTo>
                      <a:pt x="44447" y="174549"/>
                      <a:pt x="64336" y="162163"/>
                      <a:pt x="85506" y="151305"/>
                    </a:cubicBezTo>
                    <a:lnTo>
                      <a:pt x="152620" y="123507"/>
                    </a:lnTo>
                    <a:lnTo>
                      <a:pt x="151545" y="115498"/>
                    </a:lnTo>
                    <a:lnTo>
                      <a:pt x="130363" y="51357"/>
                    </a:lnTo>
                    <a:lnTo>
                      <a:pt x="143227" y="44374"/>
                    </a:lnTo>
                    <a:lnTo>
                      <a:pt x="157313" y="78483"/>
                    </a:lnTo>
                    <a:lnTo>
                      <a:pt x="166145" y="120281"/>
                    </a:lnTo>
                    <a:lnTo>
                      <a:pt x="226060" y="105996"/>
                    </a:lnTo>
                    <a:lnTo>
                      <a:pt x="295874" y="100575"/>
                    </a:lnTo>
                    <a:lnTo>
                      <a:pt x="296452" y="61664"/>
                    </a:lnTo>
                    <a:lnTo>
                      <a:pt x="298046" y="38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12" name="グループ化 511">
            <a:extLst>
              <a:ext uri="{FF2B5EF4-FFF2-40B4-BE49-F238E27FC236}">
                <a16:creationId xmlns:a16="http://schemas.microsoft.com/office/drawing/2014/main" id="{9EF3F277-5A14-4A3B-AE4D-188EFD03B058}"/>
              </a:ext>
            </a:extLst>
          </p:cNvPr>
          <p:cNvGrpSpPr/>
          <p:nvPr/>
        </p:nvGrpSpPr>
        <p:grpSpPr>
          <a:xfrm>
            <a:off x="6155925" y="3609939"/>
            <a:ext cx="646001" cy="709838"/>
            <a:chOff x="6155925" y="3609939"/>
            <a:chExt cx="646001" cy="709838"/>
          </a:xfrm>
        </p:grpSpPr>
        <p:sp>
          <p:nvSpPr>
            <p:cNvPr id="494" name="楕円 493">
              <a:extLst>
                <a:ext uri="{FF2B5EF4-FFF2-40B4-BE49-F238E27FC236}">
                  <a16:creationId xmlns:a16="http://schemas.microsoft.com/office/drawing/2014/main" id="{F87613D9-9796-45D2-A4C2-B815CC9EDD1B}"/>
                </a:ext>
              </a:extLst>
            </p:cNvPr>
            <p:cNvSpPr/>
            <p:nvPr/>
          </p:nvSpPr>
          <p:spPr bwMode="auto">
            <a:xfrm>
              <a:off x="6259877" y="4215441"/>
              <a:ext cx="438096" cy="10433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06" name="グループ化 505">
              <a:extLst>
                <a:ext uri="{FF2B5EF4-FFF2-40B4-BE49-F238E27FC236}">
                  <a16:creationId xmlns:a16="http://schemas.microsoft.com/office/drawing/2014/main" id="{12C4FED5-C530-42F3-8B16-0EB943F59C13}"/>
                </a:ext>
              </a:extLst>
            </p:cNvPr>
            <p:cNvGrpSpPr/>
            <p:nvPr/>
          </p:nvGrpSpPr>
          <p:grpSpPr>
            <a:xfrm>
              <a:off x="6155925" y="3609939"/>
              <a:ext cx="646001" cy="646001"/>
              <a:chOff x="6155925" y="943562"/>
              <a:chExt cx="646001" cy="646001"/>
            </a:xfrm>
          </p:grpSpPr>
          <p:sp>
            <p:nvSpPr>
              <p:cNvPr id="507" name="楕円 506">
                <a:extLst>
                  <a:ext uri="{FF2B5EF4-FFF2-40B4-BE49-F238E27FC236}">
                    <a16:creationId xmlns:a16="http://schemas.microsoft.com/office/drawing/2014/main" id="{C2E42C6C-5249-4BD0-9E33-C8F5033B16BD}"/>
                  </a:ext>
                </a:extLst>
              </p:cNvPr>
              <p:cNvSpPr/>
              <p:nvPr/>
            </p:nvSpPr>
            <p:spPr bwMode="auto">
              <a:xfrm>
                <a:off x="6155925" y="943562"/>
                <a:ext cx="646001" cy="64600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8" name="フリーフォーム: 図形 507">
                <a:extLst>
                  <a:ext uri="{FF2B5EF4-FFF2-40B4-BE49-F238E27FC236}">
                    <a16:creationId xmlns:a16="http://schemas.microsoft.com/office/drawing/2014/main" id="{29053764-37F5-41E1-8077-BAB0628E0187}"/>
                  </a:ext>
                </a:extLst>
              </p:cNvPr>
              <p:cNvSpPr/>
              <p:nvPr/>
            </p:nvSpPr>
            <p:spPr bwMode="auto">
              <a:xfrm>
                <a:off x="6174497" y="943826"/>
                <a:ext cx="608858" cy="645527"/>
              </a:xfrm>
              <a:custGeom>
                <a:avLst/>
                <a:gdLst>
                  <a:gd name="connsiteX0" fmla="*/ 301815 w 608858"/>
                  <a:gd name="connsiteY0" fmla="*/ 0 h 645527"/>
                  <a:gd name="connsiteX1" fmla="*/ 310824 w 608858"/>
                  <a:gd name="connsiteY1" fmla="*/ 908 h 645527"/>
                  <a:gd name="connsiteX2" fmla="*/ 312404 w 608858"/>
                  <a:gd name="connsiteY2" fmla="*/ 61664 h 645527"/>
                  <a:gd name="connsiteX3" fmla="*/ 312983 w 608858"/>
                  <a:gd name="connsiteY3" fmla="*/ 100574 h 645527"/>
                  <a:gd name="connsiteX4" fmla="*/ 382802 w 608858"/>
                  <a:gd name="connsiteY4" fmla="*/ 105996 h 645527"/>
                  <a:gd name="connsiteX5" fmla="*/ 431760 w 608858"/>
                  <a:gd name="connsiteY5" fmla="*/ 117669 h 645527"/>
                  <a:gd name="connsiteX6" fmla="*/ 440040 w 608858"/>
                  <a:gd name="connsiteY6" fmla="*/ 78483 h 645527"/>
                  <a:gd name="connsiteX7" fmla="*/ 456233 w 608858"/>
                  <a:gd name="connsiteY7" fmla="*/ 39273 h 645527"/>
                  <a:gd name="connsiteX8" fmla="*/ 468741 w 608858"/>
                  <a:gd name="connsiteY8" fmla="*/ 46062 h 645527"/>
                  <a:gd name="connsiteX9" fmla="*/ 445809 w 608858"/>
                  <a:gd name="connsiteY9" fmla="*/ 115498 h 645527"/>
                  <a:gd name="connsiteX10" fmla="*/ 445091 w 608858"/>
                  <a:gd name="connsiteY10" fmla="*/ 120847 h 645527"/>
                  <a:gd name="connsiteX11" fmla="*/ 456234 w 608858"/>
                  <a:gd name="connsiteY11" fmla="*/ 123504 h 645527"/>
                  <a:gd name="connsiteX12" fmla="*/ 582795 w 608858"/>
                  <a:gd name="connsiteY12" fmla="*/ 188274 h 645527"/>
                  <a:gd name="connsiteX13" fmla="*/ 606240 w 608858"/>
                  <a:gd name="connsiteY13" fmla="*/ 210517 h 645527"/>
                  <a:gd name="connsiteX14" fmla="*/ 607990 w 608858"/>
                  <a:gd name="connsiteY14" fmla="*/ 216153 h 645527"/>
                  <a:gd name="connsiteX15" fmla="*/ 608858 w 608858"/>
                  <a:gd name="connsiteY15" fmla="*/ 218952 h 645527"/>
                  <a:gd name="connsiteX16" fmla="*/ 553652 w 608858"/>
                  <a:gd name="connsiteY16" fmla="*/ 184194 h 645527"/>
                  <a:gd name="connsiteX17" fmla="*/ 442082 w 608858"/>
                  <a:gd name="connsiteY17" fmla="*/ 143266 h 645527"/>
                  <a:gd name="connsiteX18" fmla="*/ 433823 w 608858"/>
                  <a:gd name="connsiteY18" fmla="*/ 204800 h 645527"/>
                  <a:gd name="connsiteX19" fmla="*/ 434721 w 608858"/>
                  <a:gd name="connsiteY19" fmla="*/ 299257 h 645527"/>
                  <a:gd name="connsiteX20" fmla="*/ 511236 w 608858"/>
                  <a:gd name="connsiteY20" fmla="*/ 553663 h 645527"/>
                  <a:gd name="connsiteX21" fmla="*/ 518016 w 608858"/>
                  <a:gd name="connsiteY21" fmla="*/ 563352 h 645527"/>
                  <a:gd name="connsiteX22" fmla="*/ 496465 w 608858"/>
                  <a:gd name="connsiteY22" fmla="*/ 581134 h 645527"/>
                  <a:gd name="connsiteX23" fmla="*/ 470210 w 608858"/>
                  <a:gd name="connsiteY23" fmla="*/ 534386 h 645527"/>
                  <a:gd name="connsiteX24" fmla="*/ 414325 w 608858"/>
                  <a:gd name="connsiteY24" fmla="*/ 265605 h 645527"/>
                  <a:gd name="connsiteX25" fmla="*/ 420973 w 608858"/>
                  <a:gd name="connsiteY25" fmla="*/ 168721 h 645527"/>
                  <a:gd name="connsiteX26" fmla="*/ 427114 w 608858"/>
                  <a:gd name="connsiteY26" fmla="*/ 139660 h 645527"/>
                  <a:gd name="connsiteX27" fmla="*/ 372313 w 608858"/>
                  <a:gd name="connsiteY27" fmla="*/ 130022 h 645527"/>
                  <a:gd name="connsiteX28" fmla="*/ 313370 w 608858"/>
                  <a:gd name="connsiteY28" fmla="*/ 126619 h 645527"/>
                  <a:gd name="connsiteX29" fmla="*/ 314291 w 608858"/>
                  <a:gd name="connsiteY29" fmla="*/ 188548 h 645527"/>
                  <a:gd name="connsiteX30" fmla="*/ 314948 w 608858"/>
                  <a:gd name="connsiteY30" fmla="*/ 324776 h 645527"/>
                  <a:gd name="connsiteX31" fmla="*/ 312404 w 608858"/>
                  <a:gd name="connsiteY31" fmla="*/ 587890 h 645527"/>
                  <a:gd name="connsiteX32" fmla="*/ 310928 w 608858"/>
                  <a:gd name="connsiteY32" fmla="*/ 644660 h 645527"/>
                  <a:gd name="connsiteX33" fmla="*/ 302332 w 608858"/>
                  <a:gd name="connsiteY33" fmla="*/ 645527 h 645527"/>
                  <a:gd name="connsiteX34" fmla="*/ 297940 w 608858"/>
                  <a:gd name="connsiteY34" fmla="*/ 645084 h 645527"/>
                  <a:gd name="connsiteX35" fmla="*/ 296452 w 608858"/>
                  <a:gd name="connsiteY35" fmla="*/ 587890 h 645527"/>
                  <a:gd name="connsiteX36" fmla="*/ 293908 w 608858"/>
                  <a:gd name="connsiteY36" fmla="*/ 324776 h 645527"/>
                  <a:gd name="connsiteX37" fmla="*/ 294566 w 608858"/>
                  <a:gd name="connsiteY37" fmla="*/ 188548 h 645527"/>
                  <a:gd name="connsiteX38" fmla="*/ 295487 w 608858"/>
                  <a:gd name="connsiteY38" fmla="*/ 126619 h 645527"/>
                  <a:gd name="connsiteX39" fmla="*/ 236547 w 608858"/>
                  <a:gd name="connsiteY39" fmla="*/ 130022 h 645527"/>
                  <a:gd name="connsiteX40" fmla="*/ 171879 w 608858"/>
                  <a:gd name="connsiteY40" fmla="*/ 141395 h 645527"/>
                  <a:gd name="connsiteX41" fmla="*/ 170698 w 608858"/>
                  <a:gd name="connsiteY41" fmla="*/ 141829 h 645527"/>
                  <a:gd name="connsiteX42" fmla="*/ 176380 w 608858"/>
                  <a:gd name="connsiteY42" fmla="*/ 168721 h 645527"/>
                  <a:gd name="connsiteX43" fmla="*/ 183028 w 608858"/>
                  <a:gd name="connsiteY43" fmla="*/ 265605 h 645527"/>
                  <a:gd name="connsiteX44" fmla="*/ 127143 w 608858"/>
                  <a:gd name="connsiteY44" fmla="*/ 534386 h 645527"/>
                  <a:gd name="connsiteX45" fmla="*/ 104532 w 608858"/>
                  <a:gd name="connsiteY45" fmla="*/ 574647 h 645527"/>
                  <a:gd name="connsiteX46" fmla="*/ 83549 w 608858"/>
                  <a:gd name="connsiteY46" fmla="*/ 557334 h 645527"/>
                  <a:gd name="connsiteX47" fmla="*/ 86118 w 608858"/>
                  <a:gd name="connsiteY47" fmla="*/ 553663 h 645527"/>
                  <a:gd name="connsiteX48" fmla="*/ 162632 w 608858"/>
                  <a:gd name="connsiteY48" fmla="*/ 299257 h 645527"/>
                  <a:gd name="connsiteX49" fmla="*/ 163530 w 608858"/>
                  <a:gd name="connsiteY49" fmla="*/ 204800 h 645527"/>
                  <a:gd name="connsiteX50" fmla="*/ 155812 w 608858"/>
                  <a:gd name="connsiteY50" fmla="*/ 147289 h 645527"/>
                  <a:gd name="connsiteX51" fmla="*/ 55208 w 608858"/>
                  <a:gd name="connsiteY51" fmla="*/ 184194 h 645527"/>
                  <a:gd name="connsiteX52" fmla="*/ 0 w 608858"/>
                  <a:gd name="connsiteY52" fmla="*/ 218954 h 645527"/>
                  <a:gd name="connsiteX53" fmla="*/ 2617 w 608858"/>
                  <a:gd name="connsiteY53" fmla="*/ 210521 h 645527"/>
                  <a:gd name="connsiteX54" fmla="*/ 26066 w 608858"/>
                  <a:gd name="connsiteY54" fmla="*/ 188274 h 645527"/>
                  <a:gd name="connsiteX55" fmla="*/ 85506 w 608858"/>
                  <a:gd name="connsiteY55" fmla="*/ 151305 h 645527"/>
                  <a:gd name="connsiteX56" fmla="*/ 152620 w 608858"/>
                  <a:gd name="connsiteY56" fmla="*/ 123507 h 645527"/>
                  <a:gd name="connsiteX57" fmla="*/ 151545 w 608858"/>
                  <a:gd name="connsiteY57" fmla="*/ 115498 h 645527"/>
                  <a:gd name="connsiteX58" fmla="*/ 130363 w 608858"/>
                  <a:gd name="connsiteY58" fmla="*/ 51357 h 645527"/>
                  <a:gd name="connsiteX59" fmla="*/ 143227 w 608858"/>
                  <a:gd name="connsiteY59" fmla="*/ 44374 h 645527"/>
                  <a:gd name="connsiteX60" fmla="*/ 157313 w 608858"/>
                  <a:gd name="connsiteY60" fmla="*/ 78483 h 645527"/>
                  <a:gd name="connsiteX61" fmla="*/ 166145 w 608858"/>
                  <a:gd name="connsiteY61" fmla="*/ 120281 h 645527"/>
                  <a:gd name="connsiteX62" fmla="*/ 226060 w 608858"/>
                  <a:gd name="connsiteY62" fmla="*/ 105996 h 645527"/>
                  <a:gd name="connsiteX63" fmla="*/ 295874 w 608858"/>
                  <a:gd name="connsiteY63" fmla="*/ 100575 h 645527"/>
                  <a:gd name="connsiteX64" fmla="*/ 296452 w 608858"/>
                  <a:gd name="connsiteY64" fmla="*/ 61664 h 645527"/>
                  <a:gd name="connsiteX65" fmla="*/ 298046 w 608858"/>
                  <a:gd name="connsiteY65" fmla="*/ 380 h 6455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608858" h="645527">
                    <a:moveTo>
                      <a:pt x="301815" y="0"/>
                    </a:moveTo>
                    <a:lnTo>
                      <a:pt x="310824" y="908"/>
                    </a:lnTo>
                    <a:lnTo>
                      <a:pt x="312404" y="61664"/>
                    </a:lnTo>
                    <a:lnTo>
                      <a:pt x="312983" y="100574"/>
                    </a:lnTo>
                    <a:lnTo>
                      <a:pt x="382802" y="105996"/>
                    </a:lnTo>
                    <a:lnTo>
                      <a:pt x="431760" y="117669"/>
                    </a:lnTo>
                    <a:lnTo>
                      <a:pt x="440040" y="78483"/>
                    </a:lnTo>
                    <a:lnTo>
                      <a:pt x="456233" y="39273"/>
                    </a:lnTo>
                    <a:lnTo>
                      <a:pt x="468741" y="46062"/>
                    </a:lnTo>
                    <a:lnTo>
                      <a:pt x="445809" y="115498"/>
                    </a:lnTo>
                    <a:lnTo>
                      <a:pt x="445091" y="120847"/>
                    </a:lnTo>
                    <a:lnTo>
                      <a:pt x="456234" y="123504"/>
                    </a:lnTo>
                    <a:cubicBezTo>
                      <a:pt x="503238" y="138732"/>
                      <a:pt x="546035" y="160823"/>
                      <a:pt x="582795" y="188274"/>
                    </a:cubicBezTo>
                    <a:lnTo>
                      <a:pt x="606240" y="210517"/>
                    </a:lnTo>
                    <a:lnTo>
                      <a:pt x="607990" y="216153"/>
                    </a:lnTo>
                    <a:lnTo>
                      <a:pt x="608858" y="218952"/>
                    </a:lnTo>
                    <a:lnTo>
                      <a:pt x="553652" y="184194"/>
                    </a:lnTo>
                    <a:lnTo>
                      <a:pt x="442082" y="143266"/>
                    </a:lnTo>
                    <a:lnTo>
                      <a:pt x="433823" y="204800"/>
                    </a:lnTo>
                    <a:cubicBezTo>
                      <a:pt x="431911" y="235538"/>
                      <a:pt x="432146" y="267135"/>
                      <a:pt x="434721" y="299257"/>
                    </a:cubicBezTo>
                    <a:cubicBezTo>
                      <a:pt x="442448" y="395624"/>
                      <a:pt x="470144" y="483029"/>
                      <a:pt x="511236" y="553663"/>
                    </a:cubicBezTo>
                    <a:lnTo>
                      <a:pt x="518016" y="563352"/>
                    </a:lnTo>
                    <a:lnTo>
                      <a:pt x="496465" y="581134"/>
                    </a:lnTo>
                    <a:lnTo>
                      <a:pt x="470210" y="534386"/>
                    </a:lnTo>
                    <a:cubicBezTo>
                      <a:pt x="434927" y="457661"/>
                      <a:pt x="414325" y="365168"/>
                      <a:pt x="414325" y="265605"/>
                    </a:cubicBezTo>
                    <a:cubicBezTo>
                      <a:pt x="414325" y="232418"/>
                      <a:pt x="416614" y="200015"/>
                      <a:pt x="420973" y="168721"/>
                    </a:cubicBezTo>
                    <a:lnTo>
                      <a:pt x="427114" y="139660"/>
                    </a:lnTo>
                    <a:lnTo>
                      <a:pt x="372313" y="130022"/>
                    </a:lnTo>
                    <a:lnTo>
                      <a:pt x="313370" y="126619"/>
                    </a:lnTo>
                    <a:lnTo>
                      <a:pt x="314291" y="188548"/>
                    </a:lnTo>
                    <a:cubicBezTo>
                      <a:pt x="314722" y="232551"/>
                      <a:pt x="314948" y="278112"/>
                      <a:pt x="314948" y="324776"/>
                    </a:cubicBezTo>
                    <a:cubicBezTo>
                      <a:pt x="314948" y="418107"/>
                      <a:pt x="314042" y="507020"/>
                      <a:pt x="312404" y="587890"/>
                    </a:cubicBezTo>
                    <a:lnTo>
                      <a:pt x="310928" y="644660"/>
                    </a:lnTo>
                    <a:lnTo>
                      <a:pt x="302332" y="645527"/>
                    </a:lnTo>
                    <a:lnTo>
                      <a:pt x="297940" y="645084"/>
                    </a:lnTo>
                    <a:lnTo>
                      <a:pt x="296452" y="587890"/>
                    </a:lnTo>
                    <a:cubicBezTo>
                      <a:pt x="294814" y="507020"/>
                      <a:pt x="293908" y="418107"/>
                      <a:pt x="293908" y="324776"/>
                    </a:cubicBezTo>
                    <a:cubicBezTo>
                      <a:pt x="293908" y="278112"/>
                      <a:pt x="294135" y="232551"/>
                      <a:pt x="294566" y="188548"/>
                    </a:cubicBezTo>
                    <a:lnTo>
                      <a:pt x="295487" y="126619"/>
                    </a:lnTo>
                    <a:lnTo>
                      <a:pt x="236547" y="130022"/>
                    </a:lnTo>
                    <a:cubicBezTo>
                      <a:pt x="214413" y="132603"/>
                      <a:pt x="192815" y="136426"/>
                      <a:pt x="171879" y="141395"/>
                    </a:cubicBezTo>
                    <a:lnTo>
                      <a:pt x="170698" y="141829"/>
                    </a:lnTo>
                    <a:lnTo>
                      <a:pt x="176380" y="168721"/>
                    </a:lnTo>
                    <a:cubicBezTo>
                      <a:pt x="180739" y="200015"/>
                      <a:pt x="183028" y="232418"/>
                      <a:pt x="183028" y="265605"/>
                    </a:cubicBezTo>
                    <a:cubicBezTo>
                      <a:pt x="183028" y="365168"/>
                      <a:pt x="162426" y="457661"/>
                      <a:pt x="127143" y="534386"/>
                    </a:cubicBezTo>
                    <a:lnTo>
                      <a:pt x="104532" y="574647"/>
                    </a:lnTo>
                    <a:lnTo>
                      <a:pt x="83549" y="557334"/>
                    </a:lnTo>
                    <a:lnTo>
                      <a:pt x="86118" y="553663"/>
                    </a:lnTo>
                    <a:cubicBezTo>
                      <a:pt x="127210" y="483029"/>
                      <a:pt x="154905" y="395624"/>
                      <a:pt x="162632" y="299257"/>
                    </a:cubicBezTo>
                    <a:cubicBezTo>
                      <a:pt x="165208" y="267135"/>
                      <a:pt x="165443" y="235538"/>
                      <a:pt x="163530" y="204800"/>
                    </a:cubicBezTo>
                    <a:lnTo>
                      <a:pt x="155812" y="147289"/>
                    </a:lnTo>
                    <a:lnTo>
                      <a:pt x="55208" y="184194"/>
                    </a:lnTo>
                    <a:lnTo>
                      <a:pt x="0" y="218954"/>
                    </a:lnTo>
                    <a:lnTo>
                      <a:pt x="2617" y="210521"/>
                    </a:lnTo>
                    <a:lnTo>
                      <a:pt x="26066" y="188274"/>
                    </a:lnTo>
                    <a:cubicBezTo>
                      <a:pt x="44447" y="174549"/>
                      <a:pt x="64336" y="162163"/>
                      <a:pt x="85506" y="151305"/>
                    </a:cubicBezTo>
                    <a:lnTo>
                      <a:pt x="152620" y="123507"/>
                    </a:lnTo>
                    <a:lnTo>
                      <a:pt x="151545" y="115498"/>
                    </a:lnTo>
                    <a:lnTo>
                      <a:pt x="130363" y="51357"/>
                    </a:lnTo>
                    <a:lnTo>
                      <a:pt x="143227" y="44374"/>
                    </a:lnTo>
                    <a:lnTo>
                      <a:pt x="157313" y="78483"/>
                    </a:lnTo>
                    <a:lnTo>
                      <a:pt x="166145" y="120281"/>
                    </a:lnTo>
                    <a:lnTo>
                      <a:pt x="226060" y="105996"/>
                    </a:lnTo>
                    <a:lnTo>
                      <a:pt x="295874" y="100575"/>
                    </a:lnTo>
                    <a:lnTo>
                      <a:pt x="296452" y="61664"/>
                    </a:lnTo>
                    <a:lnTo>
                      <a:pt x="298046" y="38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7797610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バスケットボールコート図</dc:title>
  <dc:subject>バスケットボールコート図</dc:subject>
  <dc:creator>http://www.digipot.net</dc:creator>
  <cp:lastModifiedBy/>
  <cp:revision>1</cp:revision>
  <dcterms:created xsi:type="dcterms:W3CDTF">2017-10-06T02:09:00Z</dcterms:created>
  <dcterms:modified xsi:type="dcterms:W3CDTF">2017-12-13T05:37:06Z</dcterms:modified>
  <cp:category/>
  <cp:version>1</cp:version>
</cp:coreProperties>
</file>